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37" r:id="rId1"/>
  </p:sldMasterIdLst>
  <p:notesMasterIdLst>
    <p:notesMasterId r:id="rId11"/>
  </p:notesMasterIdLst>
  <p:handoutMasterIdLst>
    <p:handoutMasterId r:id="rId12"/>
  </p:handoutMasterIdLst>
  <p:sldIdLst>
    <p:sldId id="256" r:id="rId2"/>
    <p:sldId id="323" r:id="rId3"/>
    <p:sldId id="331" r:id="rId4"/>
    <p:sldId id="328" r:id="rId5"/>
    <p:sldId id="330" r:id="rId6"/>
    <p:sldId id="312" r:id="rId7"/>
    <p:sldId id="299" r:id="rId8"/>
    <p:sldId id="329" r:id="rId9"/>
    <p:sldId id="31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Střední styl 3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Střední styl 3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Střední styl 3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Střední styl 4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2C8C85-51F0-491E-9774-3900AFEF0FD7}" styleName="Světlý styl 2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Světlý styl 2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Světlý styl 2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64130"/>
  </p:normalViewPr>
  <p:slideViewPr>
    <p:cSldViewPr snapToGrid="0" snapToObjects="1">
      <p:cViewPr varScale="1">
        <p:scale>
          <a:sx n="69" d="100"/>
          <a:sy n="69" d="100"/>
        </p:scale>
        <p:origin x="2232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7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892CC2-56F2-47AE-8B82-A3BDD21E71D2}" type="doc">
      <dgm:prSet loTypeId="urn:microsoft.com/office/officeart/2008/layout/Lined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6F716EA-EE08-AD4C-86B6-5B5E27E9E9AD}">
      <dgm:prSet custT="1"/>
      <dgm:spPr/>
      <dgm:t>
        <a:bodyPr/>
        <a:lstStyle/>
        <a:p>
          <a:r>
            <a:rPr lang="en-US" sz="2000" dirty="0" err="1">
              <a:ea typeface="+mn-ea"/>
              <a:cs typeface="+mn-cs"/>
            </a:rPr>
            <a:t>Každé</a:t>
          </a:r>
          <a:r>
            <a:rPr lang="en-US" sz="2000" dirty="0">
              <a:ea typeface="+mn-ea"/>
              <a:cs typeface="+mn-cs"/>
            </a:rPr>
            <a:t> </a:t>
          </a:r>
          <a:r>
            <a:rPr lang="en-US" sz="2000" dirty="0" err="1">
              <a:ea typeface="+mn-ea"/>
              <a:cs typeface="+mn-cs"/>
            </a:rPr>
            <a:t>dítě</a:t>
          </a:r>
          <a:r>
            <a:rPr lang="en-US" sz="2000" dirty="0">
              <a:ea typeface="+mn-ea"/>
              <a:cs typeface="+mn-cs"/>
            </a:rPr>
            <a:t> se </a:t>
          </a:r>
          <a:r>
            <a:rPr lang="en-US" sz="2000" dirty="0" err="1">
              <a:ea typeface="+mn-ea"/>
              <a:cs typeface="+mn-cs"/>
            </a:rPr>
            <a:t>setkává</a:t>
          </a:r>
          <a:r>
            <a:rPr lang="en-US" sz="2000" dirty="0">
              <a:ea typeface="+mn-ea"/>
              <a:cs typeface="+mn-cs"/>
            </a:rPr>
            <a:t> s </a:t>
          </a:r>
          <a:r>
            <a:rPr lang="en-US" sz="2000" dirty="0" err="1">
              <a:ea typeface="+mn-ea"/>
              <a:cs typeface="+mn-cs"/>
            </a:rPr>
            <a:t>obtížnými</a:t>
          </a:r>
          <a:r>
            <a:rPr lang="en-US" sz="2000" dirty="0">
              <a:ea typeface="+mn-ea"/>
              <a:cs typeface="+mn-cs"/>
            </a:rPr>
            <a:t> </a:t>
          </a:r>
          <a:r>
            <a:rPr lang="en-US" sz="2000" dirty="0" err="1">
              <a:ea typeface="+mn-ea"/>
              <a:cs typeface="+mn-cs"/>
            </a:rPr>
            <a:t>situacemi</a:t>
          </a:r>
          <a:r>
            <a:rPr lang="en-US" sz="2000" dirty="0">
              <a:ea typeface="+mn-ea"/>
              <a:cs typeface="+mn-cs"/>
            </a:rPr>
            <a:t>.</a:t>
          </a:r>
          <a:br>
            <a:rPr lang="en-US" sz="2000" dirty="0">
              <a:ea typeface="+mn-ea"/>
              <a:cs typeface="+mn-cs"/>
            </a:rPr>
          </a:br>
          <a:r>
            <a:rPr lang="en-US" sz="2000" dirty="0" err="1">
              <a:ea typeface="+mn-ea"/>
              <a:cs typeface="+mn-cs"/>
            </a:rPr>
            <a:t>Vliv</a:t>
          </a:r>
          <a:r>
            <a:rPr lang="en-US" sz="2000" dirty="0">
              <a:ea typeface="+mn-ea"/>
              <a:cs typeface="+mn-cs"/>
            </a:rPr>
            <a:t> </a:t>
          </a:r>
          <a:r>
            <a:rPr lang="en-US" sz="2000" dirty="0" err="1">
              <a:ea typeface="+mn-ea"/>
              <a:cs typeface="+mn-cs"/>
            </a:rPr>
            <a:t>na</a:t>
          </a:r>
          <a:r>
            <a:rPr lang="en-US" sz="2000" dirty="0">
              <a:ea typeface="+mn-ea"/>
              <a:cs typeface="+mn-cs"/>
            </a:rPr>
            <a:t> </a:t>
          </a:r>
          <a:r>
            <a:rPr lang="en-US" sz="2000" dirty="0" err="1">
              <a:ea typeface="+mn-ea"/>
              <a:cs typeface="+mn-cs"/>
            </a:rPr>
            <a:t>chování</a:t>
          </a:r>
          <a:r>
            <a:rPr lang="en-US" sz="2000" dirty="0">
              <a:ea typeface="+mn-ea"/>
              <a:cs typeface="+mn-cs"/>
            </a:rPr>
            <a:t> a </a:t>
          </a:r>
          <a:r>
            <a:rPr lang="en-US" sz="2000" dirty="0" err="1">
              <a:ea typeface="+mn-ea"/>
              <a:cs typeface="+mn-cs"/>
            </a:rPr>
            <a:t>prospěch</a:t>
          </a:r>
          <a:r>
            <a:rPr lang="en-US" sz="2000" dirty="0">
              <a:ea typeface="+mn-ea"/>
              <a:cs typeface="+mn-cs"/>
            </a:rPr>
            <a:t> </a:t>
          </a:r>
          <a:r>
            <a:rPr lang="en-US" sz="2000" dirty="0" err="1">
              <a:ea typeface="+mn-ea"/>
              <a:cs typeface="+mn-cs"/>
            </a:rPr>
            <a:t>ve</a:t>
          </a:r>
          <a:r>
            <a:rPr lang="en-US" sz="2000" dirty="0">
              <a:ea typeface="+mn-ea"/>
              <a:cs typeface="+mn-cs"/>
            </a:rPr>
            <a:t> </a:t>
          </a:r>
          <a:r>
            <a:rPr lang="en-US" sz="2000" dirty="0" err="1">
              <a:ea typeface="+mn-ea"/>
              <a:cs typeface="+mn-cs"/>
            </a:rPr>
            <a:t>škole</a:t>
          </a:r>
          <a:r>
            <a:rPr lang="en-US" sz="2000" dirty="0">
              <a:ea typeface="+mn-ea"/>
              <a:cs typeface="+mn-cs"/>
            </a:rPr>
            <a:t>.</a:t>
          </a:r>
          <a:endParaRPr lang="en-US" sz="2000" b="0" dirty="0"/>
        </a:p>
      </dgm:t>
    </dgm:pt>
    <dgm:pt modelId="{7E11C868-5CC0-0E40-96A2-0D6C0176A77E}" type="parTrans" cxnId="{1B5FCCF6-A7EB-AA4C-99D9-9A24CB077083}">
      <dgm:prSet/>
      <dgm:spPr/>
      <dgm:t>
        <a:bodyPr/>
        <a:lstStyle/>
        <a:p>
          <a:endParaRPr lang="cs-CZ" sz="2000"/>
        </a:p>
      </dgm:t>
    </dgm:pt>
    <dgm:pt modelId="{406262D5-52D3-0B44-A5BC-809CF5BA4D5F}" type="sibTrans" cxnId="{1B5FCCF6-A7EB-AA4C-99D9-9A24CB077083}">
      <dgm:prSet/>
      <dgm:spPr/>
      <dgm:t>
        <a:bodyPr/>
        <a:lstStyle/>
        <a:p>
          <a:endParaRPr lang="cs-CZ" sz="2000"/>
        </a:p>
      </dgm:t>
    </dgm:pt>
    <dgm:pt modelId="{6A8569A2-2B8B-3C46-8473-EC445FC814DA}">
      <dgm:prSet custT="1"/>
      <dgm:spPr/>
      <dgm:t>
        <a:bodyPr/>
        <a:lstStyle/>
        <a:p>
          <a:br>
            <a:rPr lang="en-US" sz="2000" dirty="0">
              <a:solidFill>
                <a:schemeClr val="tx1"/>
              </a:solidFill>
            </a:rPr>
          </a:br>
          <a:r>
            <a:rPr lang="en-US" sz="2000" dirty="0" err="1">
              <a:solidFill>
                <a:schemeClr val="tx1"/>
              </a:solidFill>
            </a:rPr>
            <a:t>Rozvoj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sociálních</a:t>
          </a:r>
          <a:r>
            <a:rPr lang="en-US" sz="2000" dirty="0">
              <a:solidFill>
                <a:schemeClr val="tx1"/>
              </a:solidFill>
            </a:rPr>
            <a:t> a </a:t>
          </a:r>
          <a:r>
            <a:rPr lang="en-US" sz="2000" dirty="0" err="1">
              <a:solidFill>
                <a:schemeClr val="tx1"/>
              </a:solidFill>
            </a:rPr>
            <a:t>copingových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dovedností</a:t>
          </a:r>
          <a:r>
            <a:rPr lang="en-US" sz="2000" dirty="0">
              <a:solidFill>
                <a:schemeClr val="tx1"/>
              </a:solidFill>
            </a:rPr>
            <a:t>.</a:t>
          </a:r>
          <a:endParaRPr lang="en-US" sz="2000" b="0" dirty="0">
            <a:solidFill>
              <a:schemeClr val="tx1"/>
            </a:solidFill>
          </a:endParaRPr>
        </a:p>
      </dgm:t>
    </dgm:pt>
    <dgm:pt modelId="{00209F30-AA47-6B4C-86BF-4B2DB8E33E6D}" type="parTrans" cxnId="{E8AFEFE8-E63B-F04C-AF57-5F19655977C3}">
      <dgm:prSet/>
      <dgm:spPr/>
      <dgm:t>
        <a:bodyPr/>
        <a:lstStyle/>
        <a:p>
          <a:endParaRPr lang="cs-CZ"/>
        </a:p>
      </dgm:t>
    </dgm:pt>
    <dgm:pt modelId="{9198EA7F-4AC1-E342-9A05-1BEB0366AF9D}" type="sibTrans" cxnId="{E8AFEFE8-E63B-F04C-AF57-5F19655977C3}">
      <dgm:prSet/>
      <dgm:spPr/>
      <dgm:t>
        <a:bodyPr/>
        <a:lstStyle/>
        <a:p>
          <a:endParaRPr lang="cs-CZ"/>
        </a:p>
      </dgm:t>
    </dgm:pt>
    <dgm:pt modelId="{5BDD7585-6B35-4241-880F-3BDA488D2607}">
      <dgm:prSet custT="1"/>
      <dgm:spPr/>
      <dgm:t>
        <a:bodyPr/>
        <a:lstStyle/>
        <a:p>
          <a:r>
            <a:rPr lang="en-US" sz="2000" b="0" dirty="0" err="1"/>
            <a:t>Zipyho</a:t>
          </a:r>
          <a:r>
            <a:rPr lang="en-US" sz="2000" b="0" dirty="0"/>
            <a:t> a </a:t>
          </a:r>
          <a:r>
            <a:rPr lang="en-US" sz="2000" b="0" dirty="0" err="1"/>
            <a:t>Jablíkovi</a:t>
          </a:r>
          <a:r>
            <a:rPr lang="en-US" sz="2000" b="0" dirty="0"/>
            <a:t> </a:t>
          </a:r>
          <a:r>
            <a:rPr lang="en-US" sz="2000" b="0" dirty="0" err="1"/>
            <a:t>kamarádi</a:t>
          </a:r>
          <a:r>
            <a:rPr lang="en-US" sz="2000" b="0" dirty="0"/>
            <a:t> </a:t>
          </a:r>
          <a:r>
            <a:rPr lang="en-US" sz="2000" b="0" dirty="0" err="1"/>
            <a:t>učí</a:t>
          </a:r>
          <a:r>
            <a:rPr lang="en-US" sz="2000" b="0" dirty="0"/>
            <a:t> </a:t>
          </a:r>
          <a:r>
            <a:rPr lang="en-US" sz="2000" b="0" dirty="0" err="1"/>
            <a:t>děti</a:t>
          </a:r>
          <a:r>
            <a:rPr lang="en-US" sz="2000" b="0" dirty="0"/>
            <a:t> jak </a:t>
          </a:r>
          <a:r>
            <a:rPr lang="en-US" sz="2000" b="0" dirty="0" err="1"/>
            <a:t>lépe</a:t>
          </a:r>
          <a:r>
            <a:rPr lang="en-US" sz="2000" b="0" dirty="0"/>
            <a:t> </a:t>
          </a:r>
          <a:r>
            <a:rPr lang="en-US" sz="2000" b="0" dirty="0" err="1"/>
            <a:t>těmto</a:t>
          </a:r>
          <a:r>
            <a:rPr lang="en-US" sz="2000" b="0" dirty="0"/>
            <a:t> </a:t>
          </a:r>
          <a:r>
            <a:rPr lang="en-US" sz="2000" b="0" dirty="0" err="1"/>
            <a:t>situacím</a:t>
          </a:r>
          <a:r>
            <a:rPr lang="en-US" sz="2000" b="0" dirty="0"/>
            <a:t> </a:t>
          </a:r>
          <a:r>
            <a:rPr lang="en-US" sz="2000" b="0" dirty="0" err="1"/>
            <a:t>čelit</a:t>
          </a:r>
          <a:r>
            <a:rPr lang="cs-CZ" sz="2000" dirty="0"/>
            <a:t>;</a:t>
          </a:r>
          <a:br>
            <a:rPr lang="en-US" sz="2000" b="0" dirty="0"/>
          </a:br>
          <a:r>
            <a:rPr lang="en-US" sz="2000" b="0" dirty="0"/>
            <a:t>jak </a:t>
          </a:r>
          <a:r>
            <a:rPr lang="en-US" sz="2000" b="0" dirty="0" err="1"/>
            <a:t>zvládat</a:t>
          </a:r>
          <a:r>
            <a:rPr lang="en-US" sz="2000" b="0" dirty="0"/>
            <a:t> </a:t>
          </a:r>
          <a:r>
            <a:rPr lang="en-US" sz="2000" b="0" dirty="0" err="1"/>
            <a:t>emoce</a:t>
          </a:r>
          <a:r>
            <a:rPr lang="en-US" sz="2000" b="0" dirty="0"/>
            <a:t> </a:t>
          </a:r>
          <a:r>
            <a:rPr lang="en-US" sz="2000" b="0" dirty="0" err="1"/>
            <a:t>smutku</a:t>
          </a:r>
          <a:r>
            <a:rPr lang="en-US" sz="2000" b="0" dirty="0"/>
            <a:t>, </a:t>
          </a:r>
          <a:r>
            <a:rPr lang="en-US" sz="2000" b="0" dirty="0" err="1"/>
            <a:t>strachu</a:t>
          </a:r>
          <a:r>
            <a:rPr lang="en-US" sz="2000" b="0" dirty="0"/>
            <a:t>, </a:t>
          </a:r>
          <a:r>
            <a:rPr lang="en-US" sz="2000" b="0" dirty="0" err="1"/>
            <a:t>vzteku</a:t>
          </a:r>
          <a:r>
            <a:rPr lang="en-US" sz="2000" b="0" dirty="0"/>
            <a:t>, </a:t>
          </a:r>
          <a:r>
            <a:rPr lang="en-US" sz="2000" b="0" dirty="0" err="1"/>
            <a:t>psychické</a:t>
          </a:r>
          <a:r>
            <a:rPr lang="en-US" sz="2000" b="0" dirty="0"/>
            <a:t> </a:t>
          </a:r>
          <a:r>
            <a:rPr lang="en-US" sz="2000" b="0" dirty="0" err="1"/>
            <a:t>nepohody</a:t>
          </a:r>
          <a:r>
            <a:rPr lang="cs-CZ" sz="2000" dirty="0"/>
            <a:t>;</a:t>
          </a:r>
          <a:br>
            <a:rPr lang="en-US" sz="2000" b="0" dirty="0"/>
          </a:br>
          <a:r>
            <a:rPr lang="en-US" sz="2000" b="0" dirty="0"/>
            <a:t>jak se </a:t>
          </a:r>
          <a:r>
            <a:rPr lang="en-US" sz="2000" b="0" dirty="0" err="1"/>
            <a:t>vyrovnat</a:t>
          </a:r>
          <a:r>
            <a:rPr lang="en-US" sz="2000" b="0" dirty="0"/>
            <a:t> se </a:t>
          </a:r>
          <a:r>
            <a:rPr lang="en-US" sz="2000" b="0" dirty="0" err="1"/>
            <a:t>změnou</a:t>
          </a:r>
          <a:r>
            <a:rPr lang="en-US" sz="2000" b="0" dirty="0"/>
            <a:t> a </a:t>
          </a:r>
          <a:r>
            <a:rPr lang="en-US" sz="2000" b="0" dirty="0" err="1"/>
            <a:t>ztrátou</a:t>
          </a:r>
          <a:r>
            <a:rPr lang="cs-CZ" sz="2000" dirty="0"/>
            <a:t>;</a:t>
          </a:r>
          <a:r>
            <a:rPr lang="en-US" sz="2000" b="0" dirty="0"/>
            <a:t> jak </a:t>
          </a:r>
          <a:r>
            <a:rPr lang="en-US" sz="2000" b="0" dirty="0" err="1"/>
            <a:t>spolupracovat</a:t>
          </a:r>
          <a:r>
            <a:rPr lang="en-US" sz="2000" b="0" dirty="0"/>
            <a:t> a </a:t>
          </a:r>
          <a:r>
            <a:rPr lang="en-US" sz="2000" b="0" dirty="0" err="1"/>
            <a:t>řešit</a:t>
          </a:r>
          <a:r>
            <a:rPr lang="en-US" sz="2000" b="0" dirty="0"/>
            <a:t> </a:t>
          </a:r>
          <a:r>
            <a:rPr lang="en-US" sz="2000" b="0" dirty="0" err="1"/>
            <a:t>konflikty</a:t>
          </a:r>
          <a:r>
            <a:rPr lang="en-US" sz="2000" b="0" dirty="0"/>
            <a:t>.</a:t>
          </a:r>
        </a:p>
      </dgm:t>
    </dgm:pt>
    <dgm:pt modelId="{74285EED-DE18-AE45-9EDD-EF66A9608BC9}" type="parTrans" cxnId="{4FE4EF2C-C95A-3F40-A512-1441245471FA}">
      <dgm:prSet/>
      <dgm:spPr/>
      <dgm:t>
        <a:bodyPr/>
        <a:lstStyle/>
        <a:p>
          <a:endParaRPr lang="cs-CZ"/>
        </a:p>
      </dgm:t>
    </dgm:pt>
    <dgm:pt modelId="{C7DCC4A9-578F-4743-845D-959DB1ED69D6}" type="sibTrans" cxnId="{4FE4EF2C-C95A-3F40-A512-1441245471FA}">
      <dgm:prSet/>
      <dgm:spPr/>
      <dgm:t>
        <a:bodyPr/>
        <a:lstStyle/>
        <a:p>
          <a:endParaRPr lang="cs-CZ"/>
        </a:p>
      </dgm:t>
    </dgm:pt>
    <dgm:pt modelId="{7901AE7F-D6A2-A745-9689-430D6DF48397}">
      <dgm:prSet custT="1"/>
      <dgm:spPr/>
      <dgm:t>
        <a:bodyPr/>
        <a:lstStyle/>
        <a:p>
          <a:br>
            <a:rPr lang="en-US" sz="2000" b="0" dirty="0"/>
          </a:br>
          <a:r>
            <a:rPr lang="en-US" sz="2000" b="0" dirty="0" err="1"/>
            <a:t>Proškolený</a:t>
          </a:r>
          <a:r>
            <a:rPr lang="en-US" sz="2000" b="0" dirty="0"/>
            <a:t> </a:t>
          </a:r>
          <a:r>
            <a:rPr lang="en-US" sz="2000" b="0" dirty="0" err="1"/>
            <a:t>pedagog</a:t>
          </a:r>
          <a:r>
            <a:rPr lang="en-US" sz="2000" b="0" dirty="0"/>
            <a:t> </a:t>
          </a:r>
          <a:r>
            <a:rPr lang="en-US" sz="2000" b="0" dirty="0" err="1"/>
            <a:t>pracuje</a:t>
          </a:r>
          <a:r>
            <a:rPr lang="en-US" sz="2000" b="0" dirty="0"/>
            <a:t> se </a:t>
          </a:r>
          <a:r>
            <a:rPr lang="en-US" sz="2000" b="0" dirty="0" err="1"/>
            <a:t>svou</a:t>
          </a:r>
          <a:r>
            <a:rPr lang="en-US" sz="2000" b="0" dirty="0"/>
            <a:t> </a:t>
          </a:r>
          <a:r>
            <a:rPr lang="en-US" sz="2000" b="0" dirty="0" err="1"/>
            <a:t>třídou</a:t>
          </a:r>
          <a:r>
            <a:rPr lang="en-US" sz="2000" b="0" dirty="0"/>
            <a:t> v </a:t>
          </a:r>
          <a:r>
            <a:rPr lang="en-US" sz="2000" b="0" dirty="0" err="1"/>
            <a:t>průběhu</a:t>
          </a:r>
          <a:r>
            <a:rPr lang="en-US" sz="2000" b="0" dirty="0"/>
            <a:t> 1 </a:t>
          </a:r>
          <a:r>
            <a:rPr lang="en-US" sz="2000" b="0" dirty="0" err="1"/>
            <a:t>školního</a:t>
          </a:r>
          <a:r>
            <a:rPr lang="en-US" sz="2000" b="0" dirty="0"/>
            <a:t> </a:t>
          </a:r>
          <a:r>
            <a:rPr lang="en-US" sz="2000" b="0" dirty="0" err="1"/>
            <a:t>roku</a:t>
          </a:r>
          <a:r>
            <a:rPr lang="en-US" sz="2000" b="0" dirty="0"/>
            <a:t>.</a:t>
          </a:r>
        </a:p>
      </dgm:t>
    </dgm:pt>
    <dgm:pt modelId="{C18679B2-8435-D841-A1E9-1C49B8EBB475}" type="parTrans" cxnId="{2A269DBB-B93E-0F4F-8D0F-F5CA113A09E6}">
      <dgm:prSet/>
      <dgm:spPr/>
      <dgm:t>
        <a:bodyPr/>
        <a:lstStyle/>
        <a:p>
          <a:endParaRPr lang="cs-CZ"/>
        </a:p>
      </dgm:t>
    </dgm:pt>
    <dgm:pt modelId="{BD8DB32B-5D19-F947-819D-07FBA6429D93}" type="sibTrans" cxnId="{2A269DBB-B93E-0F4F-8D0F-F5CA113A09E6}">
      <dgm:prSet/>
      <dgm:spPr/>
      <dgm:t>
        <a:bodyPr/>
        <a:lstStyle/>
        <a:p>
          <a:endParaRPr lang="cs-CZ"/>
        </a:p>
      </dgm:t>
    </dgm:pt>
    <dgm:pt modelId="{957CFE84-7300-7149-AEA7-D70E0874A26E}">
      <dgm:prSet custT="1"/>
      <dgm:spPr/>
      <dgm:t>
        <a:bodyPr/>
        <a:lstStyle/>
        <a:p>
          <a:r>
            <a:rPr lang="en-US" sz="2000" b="0" dirty="0" err="1"/>
            <a:t>Systematické</a:t>
          </a:r>
          <a:r>
            <a:rPr lang="en-US" sz="2000" b="0" dirty="0"/>
            <a:t> </a:t>
          </a:r>
          <a:r>
            <a:rPr lang="en-US" sz="2000" b="0" dirty="0" err="1"/>
            <a:t>působení</a:t>
          </a:r>
          <a:r>
            <a:rPr lang="en-US" sz="2000" b="0" dirty="0"/>
            <a:t> a </a:t>
          </a:r>
          <a:r>
            <a:rPr lang="en-US" sz="2000" b="0" dirty="0" err="1"/>
            <a:t>upevnění</a:t>
          </a:r>
          <a:r>
            <a:rPr lang="en-US" sz="2000" b="0" dirty="0"/>
            <a:t> </a:t>
          </a:r>
          <a:r>
            <a:rPr lang="en-US" sz="2000" b="0" dirty="0" err="1"/>
            <a:t>dovedností</a:t>
          </a:r>
          <a:r>
            <a:rPr lang="en-US" sz="2000" b="0" dirty="0"/>
            <a:t> v </a:t>
          </a:r>
          <a:r>
            <a:rPr lang="en-US" sz="2000" b="0" dirty="0" err="1"/>
            <a:t>předškolním</a:t>
          </a:r>
          <a:r>
            <a:rPr lang="en-US" sz="2000" b="0" dirty="0"/>
            <a:t> a </a:t>
          </a:r>
          <a:r>
            <a:rPr lang="en-US" sz="2000" b="0" dirty="0" err="1"/>
            <a:t>mladším</a:t>
          </a:r>
          <a:r>
            <a:rPr lang="en-US" sz="2000" b="0" dirty="0"/>
            <a:t> </a:t>
          </a:r>
          <a:r>
            <a:rPr lang="en-US" sz="2000" b="0" dirty="0" err="1"/>
            <a:t>školním</a:t>
          </a:r>
          <a:r>
            <a:rPr lang="en-US" sz="2000" b="0" dirty="0"/>
            <a:t> </a:t>
          </a:r>
          <a:r>
            <a:rPr lang="en-US" sz="2000" b="0" dirty="0" err="1"/>
            <a:t>věku</a:t>
          </a:r>
          <a:r>
            <a:rPr lang="en-US" sz="2000" b="0" dirty="0"/>
            <a:t> </a:t>
          </a:r>
          <a:r>
            <a:rPr lang="en-US" sz="2000" b="0" dirty="0" err="1"/>
            <a:t>může</a:t>
          </a:r>
          <a:r>
            <a:rPr lang="en-US" sz="2000" b="0" dirty="0"/>
            <a:t> </a:t>
          </a:r>
          <a:r>
            <a:rPr lang="en-US" sz="2000" b="0" dirty="0" err="1"/>
            <a:t>pomoci</a:t>
          </a:r>
          <a:r>
            <a:rPr lang="en-US" sz="2000" b="0" dirty="0"/>
            <a:t> </a:t>
          </a:r>
          <a:r>
            <a:rPr lang="en-US" sz="2000" b="0" dirty="0" err="1"/>
            <a:t>lépe</a:t>
          </a:r>
          <a:r>
            <a:rPr lang="en-US" sz="2000" b="0" dirty="0"/>
            <a:t> </a:t>
          </a:r>
          <a:r>
            <a:rPr lang="en-US" sz="2000" b="0" dirty="0" err="1"/>
            <a:t>zvládat</a:t>
          </a:r>
          <a:r>
            <a:rPr lang="en-US" sz="2000" b="0" dirty="0"/>
            <a:t> </a:t>
          </a:r>
          <a:r>
            <a:rPr lang="en-US" sz="2000" b="0" dirty="0" err="1"/>
            <a:t>obtížné</a:t>
          </a:r>
          <a:r>
            <a:rPr lang="en-US" sz="2000" b="0" dirty="0"/>
            <a:t> </a:t>
          </a:r>
          <a:r>
            <a:rPr lang="en-US" sz="2000" b="0" dirty="0" err="1"/>
            <a:t>situace</a:t>
          </a:r>
          <a:r>
            <a:rPr lang="en-US" sz="2000" b="0" dirty="0"/>
            <a:t> </a:t>
          </a:r>
          <a:r>
            <a:rPr lang="en-US" sz="2000" b="0" dirty="0" err="1"/>
            <a:t>i</a:t>
          </a:r>
          <a:r>
            <a:rPr lang="en-US" sz="2000" b="0" dirty="0"/>
            <a:t> v adolescence a </a:t>
          </a:r>
          <a:r>
            <a:rPr lang="en-US" sz="2000" b="0" dirty="0" err="1"/>
            <a:t>dospělosti</a:t>
          </a:r>
          <a:r>
            <a:rPr lang="en-US" sz="2000" b="0" dirty="0"/>
            <a:t>.</a:t>
          </a:r>
        </a:p>
      </dgm:t>
    </dgm:pt>
    <dgm:pt modelId="{03C81B6C-CCC9-5443-8519-0B517602D9E0}" type="parTrans" cxnId="{593104E7-9D22-9F43-B1B8-C0FFEC3EE847}">
      <dgm:prSet/>
      <dgm:spPr/>
      <dgm:t>
        <a:bodyPr/>
        <a:lstStyle/>
        <a:p>
          <a:endParaRPr lang="cs-CZ"/>
        </a:p>
      </dgm:t>
    </dgm:pt>
    <dgm:pt modelId="{5A3256AB-DDA8-6E4F-8ECE-5EFE06F955DF}" type="sibTrans" cxnId="{593104E7-9D22-9F43-B1B8-C0FFEC3EE847}">
      <dgm:prSet/>
      <dgm:spPr/>
      <dgm:t>
        <a:bodyPr/>
        <a:lstStyle/>
        <a:p>
          <a:endParaRPr lang="cs-CZ"/>
        </a:p>
      </dgm:t>
    </dgm:pt>
    <dgm:pt modelId="{B894293C-8BE6-8D41-8BDB-D55CE7704412}">
      <dgm:prSet custT="1"/>
      <dgm:spPr/>
      <dgm:t>
        <a:bodyPr/>
        <a:lstStyle/>
        <a:p>
          <a:br>
            <a:rPr lang="en-US" sz="2000" b="0" dirty="0"/>
          </a:br>
          <a:r>
            <a:rPr lang="en-US" sz="2000" b="0" dirty="0"/>
            <a:t>24 </a:t>
          </a:r>
          <a:r>
            <a:rPr lang="en-US" sz="2000" b="0" dirty="0" err="1"/>
            <a:t>interaktivních</a:t>
          </a:r>
          <a:r>
            <a:rPr lang="en-US" sz="2000" b="0" dirty="0"/>
            <a:t> </a:t>
          </a:r>
          <a:r>
            <a:rPr lang="en-US" sz="2000" b="0" dirty="0" err="1"/>
            <a:t>lekcí</a:t>
          </a:r>
          <a:r>
            <a:rPr lang="en-US" sz="2000" b="0" dirty="0"/>
            <a:t>.</a:t>
          </a:r>
        </a:p>
      </dgm:t>
    </dgm:pt>
    <dgm:pt modelId="{D716BBE3-9496-DD4C-A109-92BDCDB62E91}" type="parTrans" cxnId="{1CB02982-B808-DF4D-8071-ABDE3AC549F6}">
      <dgm:prSet/>
      <dgm:spPr/>
      <dgm:t>
        <a:bodyPr/>
        <a:lstStyle/>
        <a:p>
          <a:endParaRPr lang="cs-CZ"/>
        </a:p>
      </dgm:t>
    </dgm:pt>
    <dgm:pt modelId="{C8CC83AA-A4F2-BE44-9A6A-DF3C72A27020}" type="sibTrans" cxnId="{1CB02982-B808-DF4D-8071-ABDE3AC549F6}">
      <dgm:prSet/>
      <dgm:spPr/>
      <dgm:t>
        <a:bodyPr/>
        <a:lstStyle/>
        <a:p>
          <a:endParaRPr lang="cs-CZ"/>
        </a:p>
      </dgm:t>
    </dgm:pt>
    <dgm:pt modelId="{AB4477C5-CA07-0B40-AC04-1F5F3B5570E4}" type="pres">
      <dgm:prSet presAssocID="{8B892CC2-56F2-47AE-8B82-A3BDD21E71D2}" presName="vert0" presStyleCnt="0">
        <dgm:presLayoutVars>
          <dgm:dir/>
          <dgm:animOne val="branch"/>
          <dgm:animLvl val="lvl"/>
        </dgm:presLayoutVars>
      </dgm:prSet>
      <dgm:spPr/>
    </dgm:pt>
    <dgm:pt modelId="{AC2F70C0-A2FC-F245-B11D-6BA78C763E81}" type="pres">
      <dgm:prSet presAssocID="{6A8569A2-2B8B-3C46-8473-EC445FC814DA}" presName="thickLine" presStyleLbl="alignNode1" presStyleIdx="0" presStyleCnt="6"/>
      <dgm:spPr/>
    </dgm:pt>
    <dgm:pt modelId="{BFD9F7E8-A854-D049-8BD4-BB0D690CB0CC}" type="pres">
      <dgm:prSet presAssocID="{6A8569A2-2B8B-3C46-8473-EC445FC814DA}" presName="horz1" presStyleCnt="0"/>
      <dgm:spPr/>
    </dgm:pt>
    <dgm:pt modelId="{4A17FD54-932C-5240-8562-1AD0EDFCEF33}" type="pres">
      <dgm:prSet presAssocID="{6A8569A2-2B8B-3C46-8473-EC445FC814DA}" presName="tx1" presStyleLbl="revTx" presStyleIdx="0" presStyleCnt="6"/>
      <dgm:spPr/>
    </dgm:pt>
    <dgm:pt modelId="{F0A4B6FF-E90E-7643-86C9-A5F660C35B59}" type="pres">
      <dgm:prSet presAssocID="{6A8569A2-2B8B-3C46-8473-EC445FC814DA}" presName="vert1" presStyleCnt="0"/>
      <dgm:spPr/>
    </dgm:pt>
    <dgm:pt modelId="{3414C9E9-0E11-F543-A698-DEF1B9D158FC}" type="pres">
      <dgm:prSet presAssocID="{76F716EA-EE08-AD4C-86B6-5B5E27E9E9AD}" presName="thickLine" presStyleLbl="alignNode1" presStyleIdx="1" presStyleCnt="6"/>
      <dgm:spPr/>
    </dgm:pt>
    <dgm:pt modelId="{9E32E1B0-B9B0-ED4A-8632-31082A071082}" type="pres">
      <dgm:prSet presAssocID="{76F716EA-EE08-AD4C-86B6-5B5E27E9E9AD}" presName="horz1" presStyleCnt="0"/>
      <dgm:spPr/>
    </dgm:pt>
    <dgm:pt modelId="{94821C9B-44BA-3B49-AD54-F5394C20F3A0}" type="pres">
      <dgm:prSet presAssocID="{76F716EA-EE08-AD4C-86B6-5B5E27E9E9AD}" presName="tx1" presStyleLbl="revTx" presStyleIdx="1" presStyleCnt="6"/>
      <dgm:spPr/>
    </dgm:pt>
    <dgm:pt modelId="{78451CFB-9516-4A49-ABCE-E993C57C16E6}" type="pres">
      <dgm:prSet presAssocID="{76F716EA-EE08-AD4C-86B6-5B5E27E9E9AD}" presName="vert1" presStyleCnt="0"/>
      <dgm:spPr/>
    </dgm:pt>
    <dgm:pt modelId="{95F2720B-1865-F84D-A6BF-FF60A621E1A6}" type="pres">
      <dgm:prSet presAssocID="{5BDD7585-6B35-4241-880F-3BDA488D2607}" presName="thickLine" presStyleLbl="alignNode1" presStyleIdx="2" presStyleCnt="6"/>
      <dgm:spPr/>
    </dgm:pt>
    <dgm:pt modelId="{3C918F0A-8977-3A43-91A1-CF753DD968A6}" type="pres">
      <dgm:prSet presAssocID="{5BDD7585-6B35-4241-880F-3BDA488D2607}" presName="horz1" presStyleCnt="0"/>
      <dgm:spPr/>
    </dgm:pt>
    <dgm:pt modelId="{4A21F610-F95C-1C4A-ACE3-3006645470AD}" type="pres">
      <dgm:prSet presAssocID="{5BDD7585-6B35-4241-880F-3BDA488D2607}" presName="tx1" presStyleLbl="revTx" presStyleIdx="2" presStyleCnt="6"/>
      <dgm:spPr/>
    </dgm:pt>
    <dgm:pt modelId="{50E26D9B-6392-854F-A51A-8FD1899B3662}" type="pres">
      <dgm:prSet presAssocID="{5BDD7585-6B35-4241-880F-3BDA488D2607}" presName="vert1" presStyleCnt="0"/>
      <dgm:spPr/>
    </dgm:pt>
    <dgm:pt modelId="{40CA537C-81CD-8C4D-89EC-00C702C3E445}" type="pres">
      <dgm:prSet presAssocID="{B894293C-8BE6-8D41-8BDB-D55CE7704412}" presName="thickLine" presStyleLbl="alignNode1" presStyleIdx="3" presStyleCnt="6"/>
      <dgm:spPr/>
    </dgm:pt>
    <dgm:pt modelId="{876A2270-CE36-F74B-A478-D02175965D12}" type="pres">
      <dgm:prSet presAssocID="{B894293C-8BE6-8D41-8BDB-D55CE7704412}" presName="horz1" presStyleCnt="0"/>
      <dgm:spPr/>
    </dgm:pt>
    <dgm:pt modelId="{5719169C-CE12-384C-BF3D-AE7CF07673B3}" type="pres">
      <dgm:prSet presAssocID="{B894293C-8BE6-8D41-8BDB-D55CE7704412}" presName="tx1" presStyleLbl="revTx" presStyleIdx="3" presStyleCnt="6"/>
      <dgm:spPr/>
    </dgm:pt>
    <dgm:pt modelId="{765BD34A-D321-7D4E-9D37-BEACFC976515}" type="pres">
      <dgm:prSet presAssocID="{B894293C-8BE6-8D41-8BDB-D55CE7704412}" presName="vert1" presStyleCnt="0"/>
      <dgm:spPr/>
    </dgm:pt>
    <dgm:pt modelId="{26D8F5CB-BAB8-C743-9725-69E8D362E5D0}" type="pres">
      <dgm:prSet presAssocID="{7901AE7F-D6A2-A745-9689-430D6DF48397}" presName="thickLine" presStyleLbl="alignNode1" presStyleIdx="4" presStyleCnt="6"/>
      <dgm:spPr/>
    </dgm:pt>
    <dgm:pt modelId="{C9A57DEB-262B-8849-BFAD-96EA9B1C429F}" type="pres">
      <dgm:prSet presAssocID="{7901AE7F-D6A2-A745-9689-430D6DF48397}" presName="horz1" presStyleCnt="0"/>
      <dgm:spPr/>
    </dgm:pt>
    <dgm:pt modelId="{6072663A-233F-B648-805B-55497556E5DF}" type="pres">
      <dgm:prSet presAssocID="{7901AE7F-D6A2-A745-9689-430D6DF48397}" presName="tx1" presStyleLbl="revTx" presStyleIdx="4" presStyleCnt="6"/>
      <dgm:spPr/>
    </dgm:pt>
    <dgm:pt modelId="{1661ACD6-30A6-A34A-8940-85322D01B730}" type="pres">
      <dgm:prSet presAssocID="{7901AE7F-D6A2-A745-9689-430D6DF48397}" presName="vert1" presStyleCnt="0"/>
      <dgm:spPr/>
    </dgm:pt>
    <dgm:pt modelId="{416C8D48-5E97-574C-A424-6B713C63FAC7}" type="pres">
      <dgm:prSet presAssocID="{957CFE84-7300-7149-AEA7-D70E0874A26E}" presName="thickLine" presStyleLbl="alignNode1" presStyleIdx="5" presStyleCnt="6"/>
      <dgm:spPr/>
    </dgm:pt>
    <dgm:pt modelId="{8633B8CB-97CF-7F43-8116-896A2223783A}" type="pres">
      <dgm:prSet presAssocID="{957CFE84-7300-7149-AEA7-D70E0874A26E}" presName="horz1" presStyleCnt="0"/>
      <dgm:spPr/>
    </dgm:pt>
    <dgm:pt modelId="{64313064-33B1-564A-A241-E13A811FAD2F}" type="pres">
      <dgm:prSet presAssocID="{957CFE84-7300-7149-AEA7-D70E0874A26E}" presName="tx1" presStyleLbl="revTx" presStyleIdx="5" presStyleCnt="6"/>
      <dgm:spPr/>
    </dgm:pt>
    <dgm:pt modelId="{C35549C3-8796-AA4C-B5CE-FFAD48FB535C}" type="pres">
      <dgm:prSet presAssocID="{957CFE84-7300-7149-AEA7-D70E0874A26E}" presName="vert1" presStyleCnt="0"/>
      <dgm:spPr/>
    </dgm:pt>
  </dgm:ptLst>
  <dgm:cxnLst>
    <dgm:cxn modelId="{79F78F10-3D9C-8749-9870-464F7F359E77}" type="presOf" srcId="{6A8569A2-2B8B-3C46-8473-EC445FC814DA}" destId="{4A17FD54-932C-5240-8562-1AD0EDFCEF33}" srcOrd="0" destOrd="0" presId="urn:microsoft.com/office/officeart/2008/layout/LinedList"/>
    <dgm:cxn modelId="{31778D1C-4D90-F649-B9F1-D5E0C620F3B8}" type="presOf" srcId="{8B892CC2-56F2-47AE-8B82-A3BDD21E71D2}" destId="{AB4477C5-CA07-0B40-AC04-1F5F3B5570E4}" srcOrd="0" destOrd="0" presId="urn:microsoft.com/office/officeart/2008/layout/LinedList"/>
    <dgm:cxn modelId="{D871482B-BA21-8145-B7E7-4E699C6490DB}" type="presOf" srcId="{7901AE7F-D6A2-A745-9689-430D6DF48397}" destId="{6072663A-233F-B648-805B-55497556E5DF}" srcOrd="0" destOrd="0" presId="urn:microsoft.com/office/officeart/2008/layout/LinedList"/>
    <dgm:cxn modelId="{4FE4EF2C-C95A-3F40-A512-1441245471FA}" srcId="{8B892CC2-56F2-47AE-8B82-A3BDD21E71D2}" destId="{5BDD7585-6B35-4241-880F-3BDA488D2607}" srcOrd="2" destOrd="0" parTransId="{74285EED-DE18-AE45-9EDD-EF66A9608BC9}" sibTransId="{C7DCC4A9-578F-4743-845D-959DB1ED69D6}"/>
    <dgm:cxn modelId="{422DF95E-7795-FB4D-B1A5-F39EB11D31A7}" type="presOf" srcId="{B894293C-8BE6-8D41-8BDB-D55CE7704412}" destId="{5719169C-CE12-384C-BF3D-AE7CF07673B3}" srcOrd="0" destOrd="0" presId="urn:microsoft.com/office/officeart/2008/layout/LinedList"/>
    <dgm:cxn modelId="{1CB02982-B808-DF4D-8071-ABDE3AC549F6}" srcId="{8B892CC2-56F2-47AE-8B82-A3BDD21E71D2}" destId="{B894293C-8BE6-8D41-8BDB-D55CE7704412}" srcOrd="3" destOrd="0" parTransId="{D716BBE3-9496-DD4C-A109-92BDCDB62E91}" sibTransId="{C8CC83AA-A4F2-BE44-9A6A-DF3C72A27020}"/>
    <dgm:cxn modelId="{5F8F148B-525B-F24B-A917-A84322CEF711}" type="presOf" srcId="{5BDD7585-6B35-4241-880F-3BDA488D2607}" destId="{4A21F610-F95C-1C4A-ACE3-3006645470AD}" srcOrd="0" destOrd="0" presId="urn:microsoft.com/office/officeart/2008/layout/LinedList"/>
    <dgm:cxn modelId="{2A269DBB-B93E-0F4F-8D0F-F5CA113A09E6}" srcId="{8B892CC2-56F2-47AE-8B82-A3BDD21E71D2}" destId="{7901AE7F-D6A2-A745-9689-430D6DF48397}" srcOrd="4" destOrd="0" parTransId="{C18679B2-8435-D841-A1E9-1C49B8EBB475}" sibTransId="{BD8DB32B-5D19-F947-819D-07FBA6429D93}"/>
    <dgm:cxn modelId="{A8A19ED6-4EFD-7F48-BC29-C564B472098E}" type="presOf" srcId="{957CFE84-7300-7149-AEA7-D70E0874A26E}" destId="{64313064-33B1-564A-A241-E13A811FAD2F}" srcOrd="0" destOrd="0" presId="urn:microsoft.com/office/officeart/2008/layout/LinedList"/>
    <dgm:cxn modelId="{593104E7-9D22-9F43-B1B8-C0FFEC3EE847}" srcId="{8B892CC2-56F2-47AE-8B82-A3BDD21E71D2}" destId="{957CFE84-7300-7149-AEA7-D70E0874A26E}" srcOrd="5" destOrd="0" parTransId="{03C81B6C-CCC9-5443-8519-0B517602D9E0}" sibTransId="{5A3256AB-DDA8-6E4F-8ECE-5EFE06F955DF}"/>
    <dgm:cxn modelId="{E8AFEFE8-E63B-F04C-AF57-5F19655977C3}" srcId="{8B892CC2-56F2-47AE-8B82-A3BDD21E71D2}" destId="{6A8569A2-2B8B-3C46-8473-EC445FC814DA}" srcOrd="0" destOrd="0" parTransId="{00209F30-AA47-6B4C-86BF-4B2DB8E33E6D}" sibTransId="{9198EA7F-4AC1-E342-9A05-1BEB0366AF9D}"/>
    <dgm:cxn modelId="{1B5FCCF6-A7EB-AA4C-99D9-9A24CB077083}" srcId="{8B892CC2-56F2-47AE-8B82-A3BDD21E71D2}" destId="{76F716EA-EE08-AD4C-86B6-5B5E27E9E9AD}" srcOrd="1" destOrd="0" parTransId="{7E11C868-5CC0-0E40-96A2-0D6C0176A77E}" sibTransId="{406262D5-52D3-0B44-A5BC-809CF5BA4D5F}"/>
    <dgm:cxn modelId="{D76F48F7-4161-314F-A9D6-D9543F6D4360}" type="presOf" srcId="{76F716EA-EE08-AD4C-86B6-5B5E27E9E9AD}" destId="{94821C9B-44BA-3B49-AD54-F5394C20F3A0}" srcOrd="0" destOrd="0" presId="urn:microsoft.com/office/officeart/2008/layout/LinedList"/>
    <dgm:cxn modelId="{B09554E0-4EC4-DE4D-8D22-9E9A1DB43B1A}" type="presParOf" srcId="{AB4477C5-CA07-0B40-AC04-1F5F3B5570E4}" destId="{AC2F70C0-A2FC-F245-B11D-6BA78C763E81}" srcOrd="0" destOrd="0" presId="urn:microsoft.com/office/officeart/2008/layout/LinedList"/>
    <dgm:cxn modelId="{A4871844-A5DB-1649-B79A-94312630557B}" type="presParOf" srcId="{AB4477C5-CA07-0B40-AC04-1F5F3B5570E4}" destId="{BFD9F7E8-A854-D049-8BD4-BB0D690CB0CC}" srcOrd="1" destOrd="0" presId="urn:microsoft.com/office/officeart/2008/layout/LinedList"/>
    <dgm:cxn modelId="{41089787-0ADC-F542-9954-34A25FB618C1}" type="presParOf" srcId="{BFD9F7E8-A854-D049-8BD4-BB0D690CB0CC}" destId="{4A17FD54-932C-5240-8562-1AD0EDFCEF33}" srcOrd="0" destOrd="0" presId="urn:microsoft.com/office/officeart/2008/layout/LinedList"/>
    <dgm:cxn modelId="{62379BD1-1D44-0341-878E-8E14058C09D8}" type="presParOf" srcId="{BFD9F7E8-A854-D049-8BD4-BB0D690CB0CC}" destId="{F0A4B6FF-E90E-7643-86C9-A5F660C35B59}" srcOrd="1" destOrd="0" presId="urn:microsoft.com/office/officeart/2008/layout/LinedList"/>
    <dgm:cxn modelId="{EC1223FB-F51A-454A-A0EB-3A8B80730D42}" type="presParOf" srcId="{AB4477C5-CA07-0B40-AC04-1F5F3B5570E4}" destId="{3414C9E9-0E11-F543-A698-DEF1B9D158FC}" srcOrd="2" destOrd="0" presId="urn:microsoft.com/office/officeart/2008/layout/LinedList"/>
    <dgm:cxn modelId="{0B925595-E233-644F-8371-6053506D41D4}" type="presParOf" srcId="{AB4477C5-CA07-0B40-AC04-1F5F3B5570E4}" destId="{9E32E1B0-B9B0-ED4A-8632-31082A071082}" srcOrd="3" destOrd="0" presId="urn:microsoft.com/office/officeart/2008/layout/LinedList"/>
    <dgm:cxn modelId="{008BB26E-0E36-DF42-8E97-3E78D110632D}" type="presParOf" srcId="{9E32E1B0-B9B0-ED4A-8632-31082A071082}" destId="{94821C9B-44BA-3B49-AD54-F5394C20F3A0}" srcOrd="0" destOrd="0" presId="urn:microsoft.com/office/officeart/2008/layout/LinedList"/>
    <dgm:cxn modelId="{79EFFA0E-9F0A-A844-B9B5-44FAF14F25C6}" type="presParOf" srcId="{9E32E1B0-B9B0-ED4A-8632-31082A071082}" destId="{78451CFB-9516-4A49-ABCE-E993C57C16E6}" srcOrd="1" destOrd="0" presId="urn:microsoft.com/office/officeart/2008/layout/LinedList"/>
    <dgm:cxn modelId="{587ED097-217F-9C49-A45E-1A3BA46A4A16}" type="presParOf" srcId="{AB4477C5-CA07-0B40-AC04-1F5F3B5570E4}" destId="{95F2720B-1865-F84D-A6BF-FF60A621E1A6}" srcOrd="4" destOrd="0" presId="urn:microsoft.com/office/officeart/2008/layout/LinedList"/>
    <dgm:cxn modelId="{B5094524-65E7-5E4B-969C-C353C94F9E7D}" type="presParOf" srcId="{AB4477C5-CA07-0B40-AC04-1F5F3B5570E4}" destId="{3C918F0A-8977-3A43-91A1-CF753DD968A6}" srcOrd="5" destOrd="0" presId="urn:microsoft.com/office/officeart/2008/layout/LinedList"/>
    <dgm:cxn modelId="{404C5130-4F8F-464C-924B-BA6D63DEECB2}" type="presParOf" srcId="{3C918F0A-8977-3A43-91A1-CF753DD968A6}" destId="{4A21F610-F95C-1C4A-ACE3-3006645470AD}" srcOrd="0" destOrd="0" presId="urn:microsoft.com/office/officeart/2008/layout/LinedList"/>
    <dgm:cxn modelId="{6979CBEC-B004-A242-BAEF-6C191372E527}" type="presParOf" srcId="{3C918F0A-8977-3A43-91A1-CF753DD968A6}" destId="{50E26D9B-6392-854F-A51A-8FD1899B3662}" srcOrd="1" destOrd="0" presId="urn:microsoft.com/office/officeart/2008/layout/LinedList"/>
    <dgm:cxn modelId="{DE283DD9-7B63-9D4D-BCFB-C0FD698E6E60}" type="presParOf" srcId="{AB4477C5-CA07-0B40-AC04-1F5F3B5570E4}" destId="{40CA537C-81CD-8C4D-89EC-00C702C3E445}" srcOrd="6" destOrd="0" presId="urn:microsoft.com/office/officeart/2008/layout/LinedList"/>
    <dgm:cxn modelId="{137275E4-49A7-484B-90FE-3A374DC97829}" type="presParOf" srcId="{AB4477C5-CA07-0B40-AC04-1F5F3B5570E4}" destId="{876A2270-CE36-F74B-A478-D02175965D12}" srcOrd="7" destOrd="0" presId="urn:microsoft.com/office/officeart/2008/layout/LinedList"/>
    <dgm:cxn modelId="{196DEA7F-ED00-E542-B173-EA64C4B2F5E1}" type="presParOf" srcId="{876A2270-CE36-F74B-A478-D02175965D12}" destId="{5719169C-CE12-384C-BF3D-AE7CF07673B3}" srcOrd="0" destOrd="0" presId="urn:microsoft.com/office/officeart/2008/layout/LinedList"/>
    <dgm:cxn modelId="{5BFE5005-A286-344A-A68C-630C05681305}" type="presParOf" srcId="{876A2270-CE36-F74B-A478-D02175965D12}" destId="{765BD34A-D321-7D4E-9D37-BEACFC976515}" srcOrd="1" destOrd="0" presId="urn:microsoft.com/office/officeart/2008/layout/LinedList"/>
    <dgm:cxn modelId="{F2F64A15-DE90-9249-BCF9-A45D96A00D45}" type="presParOf" srcId="{AB4477C5-CA07-0B40-AC04-1F5F3B5570E4}" destId="{26D8F5CB-BAB8-C743-9725-69E8D362E5D0}" srcOrd="8" destOrd="0" presId="urn:microsoft.com/office/officeart/2008/layout/LinedList"/>
    <dgm:cxn modelId="{039CFEAD-D3A5-CD40-BA61-6C78B0362506}" type="presParOf" srcId="{AB4477C5-CA07-0B40-AC04-1F5F3B5570E4}" destId="{C9A57DEB-262B-8849-BFAD-96EA9B1C429F}" srcOrd="9" destOrd="0" presId="urn:microsoft.com/office/officeart/2008/layout/LinedList"/>
    <dgm:cxn modelId="{B86FD66E-5526-FF4B-8842-FE7572CABD71}" type="presParOf" srcId="{C9A57DEB-262B-8849-BFAD-96EA9B1C429F}" destId="{6072663A-233F-B648-805B-55497556E5DF}" srcOrd="0" destOrd="0" presId="urn:microsoft.com/office/officeart/2008/layout/LinedList"/>
    <dgm:cxn modelId="{C79155EC-B898-FC44-87E6-083CF6ED3917}" type="presParOf" srcId="{C9A57DEB-262B-8849-BFAD-96EA9B1C429F}" destId="{1661ACD6-30A6-A34A-8940-85322D01B730}" srcOrd="1" destOrd="0" presId="urn:microsoft.com/office/officeart/2008/layout/LinedList"/>
    <dgm:cxn modelId="{707A61BF-C813-564F-814C-7DAB4E8157D8}" type="presParOf" srcId="{AB4477C5-CA07-0B40-AC04-1F5F3B5570E4}" destId="{416C8D48-5E97-574C-A424-6B713C63FAC7}" srcOrd="10" destOrd="0" presId="urn:microsoft.com/office/officeart/2008/layout/LinedList"/>
    <dgm:cxn modelId="{A9A874C2-C9D5-B44A-95FB-13A9B1F6770F}" type="presParOf" srcId="{AB4477C5-CA07-0B40-AC04-1F5F3B5570E4}" destId="{8633B8CB-97CF-7F43-8116-896A2223783A}" srcOrd="11" destOrd="0" presId="urn:microsoft.com/office/officeart/2008/layout/LinedList"/>
    <dgm:cxn modelId="{6DDC0B47-BF56-9B44-AFC8-A4E0B4335006}" type="presParOf" srcId="{8633B8CB-97CF-7F43-8116-896A2223783A}" destId="{64313064-33B1-564A-A241-E13A811FAD2F}" srcOrd="0" destOrd="0" presId="urn:microsoft.com/office/officeart/2008/layout/LinedList"/>
    <dgm:cxn modelId="{517571C0-9C7C-714A-9F93-88C9BD696162}" type="presParOf" srcId="{8633B8CB-97CF-7F43-8116-896A2223783A}" destId="{C35549C3-8796-AA4C-B5CE-FFAD48FB535C}" srcOrd="1" destOrd="0" presId="urn:microsoft.com/office/officeart/2008/layout/LinedLis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6A3E51-F867-4725-A474-D0EA7C76E7D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824F12-29D0-C04F-BD8D-A7B326E06B64}">
      <dgm:prSet custT="1"/>
      <dgm:spPr/>
      <dgm:t>
        <a:bodyPr/>
        <a:lstStyle/>
        <a:p>
          <a:r>
            <a:rPr lang="cs-CZ" sz="2000" dirty="0"/>
            <a:t>Autorem </a:t>
          </a:r>
          <a:r>
            <a:rPr lang="cs-CZ" sz="2000" dirty="0" err="1"/>
            <a:t>Partnership</a:t>
          </a:r>
          <a:r>
            <a:rPr lang="cs-CZ" sz="2000" dirty="0"/>
            <a:t> for </a:t>
          </a:r>
          <a:r>
            <a:rPr lang="cs-CZ" sz="2000" dirty="0" err="1"/>
            <a:t>Children</a:t>
          </a:r>
          <a:r>
            <a:rPr lang="cs-CZ" sz="2000" dirty="0"/>
            <a:t> (UK), 1998</a:t>
          </a:r>
          <a:endParaRPr lang="en-US" sz="2000" dirty="0"/>
        </a:p>
      </dgm:t>
    </dgm:pt>
    <dgm:pt modelId="{7ED50C3C-5075-4840-B976-DD6F5E3AC5E4}" type="parTrans" cxnId="{285EAA30-367C-2B43-B93E-3D9E0973D7B4}">
      <dgm:prSet/>
      <dgm:spPr/>
      <dgm:t>
        <a:bodyPr/>
        <a:lstStyle/>
        <a:p>
          <a:endParaRPr lang="cs-CZ" sz="2000"/>
        </a:p>
      </dgm:t>
    </dgm:pt>
    <dgm:pt modelId="{08EA44F2-260E-2B41-99C2-B0194193698A}" type="sibTrans" cxnId="{285EAA30-367C-2B43-B93E-3D9E0973D7B4}">
      <dgm:prSet/>
      <dgm:spPr/>
      <dgm:t>
        <a:bodyPr/>
        <a:lstStyle/>
        <a:p>
          <a:endParaRPr lang="cs-CZ" sz="2000"/>
        </a:p>
      </dgm:t>
    </dgm:pt>
    <dgm:pt modelId="{7EDB62B7-2183-B140-A4E9-9EAD00CA66AD}">
      <dgm:prSet custT="1"/>
      <dgm:spPr/>
      <dgm:t>
        <a:bodyPr/>
        <a:lstStyle/>
        <a:p>
          <a:r>
            <a:rPr lang="cs-CZ" sz="2000" dirty="0"/>
            <a:t>2015 </a:t>
          </a:r>
          <a:r>
            <a:rPr lang="cs-CZ" sz="2000" dirty="0" err="1"/>
            <a:t>Zipyho</a:t>
          </a:r>
          <a:r>
            <a:rPr lang="cs-CZ" sz="2000" dirty="0"/>
            <a:t> kamarádi v ČR: E-clinic, CSSP, a Voksne For Barn</a:t>
          </a:r>
          <a:endParaRPr lang="en-US" sz="2000" dirty="0"/>
        </a:p>
      </dgm:t>
    </dgm:pt>
    <dgm:pt modelId="{03D5806E-E04A-5F4A-A801-BE7561515800}" type="parTrans" cxnId="{7168F61C-C560-894C-9A76-01A204C3A58F}">
      <dgm:prSet/>
      <dgm:spPr/>
      <dgm:t>
        <a:bodyPr/>
        <a:lstStyle/>
        <a:p>
          <a:endParaRPr lang="cs-CZ" sz="2000"/>
        </a:p>
      </dgm:t>
    </dgm:pt>
    <dgm:pt modelId="{22406F31-0F6B-F74C-B6CC-AB30F2845F2C}" type="sibTrans" cxnId="{7168F61C-C560-894C-9A76-01A204C3A58F}">
      <dgm:prSet/>
      <dgm:spPr/>
      <dgm:t>
        <a:bodyPr/>
        <a:lstStyle/>
        <a:p>
          <a:endParaRPr lang="cs-CZ" sz="2000"/>
        </a:p>
      </dgm:t>
    </dgm:pt>
    <dgm:pt modelId="{A318DBFF-4A32-E84A-94B9-F0A08EE1C697}">
      <dgm:prSet custT="1"/>
      <dgm:spPr/>
      <dgm:t>
        <a:bodyPr/>
        <a:lstStyle/>
        <a:p>
          <a:r>
            <a:rPr lang="en-US" sz="2000" dirty="0"/>
            <a:t>Od </a:t>
          </a:r>
          <a:r>
            <a:rPr lang="en-US" sz="2000" dirty="0" err="1"/>
            <a:t>roku</a:t>
          </a:r>
          <a:r>
            <a:rPr lang="en-US" sz="2000" dirty="0"/>
            <a:t> 2015 </a:t>
          </a:r>
          <a:r>
            <a:rPr lang="en-US" sz="2000" dirty="0" err="1"/>
            <a:t>proškoleno</a:t>
          </a:r>
          <a:r>
            <a:rPr lang="en-US" sz="2000" dirty="0"/>
            <a:t> v ČR 400 </a:t>
          </a:r>
          <a:r>
            <a:rPr lang="en-US" sz="2000" dirty="0" err="1"/>
            <a:t>pedagogických</a:t>
          </a:r>
          <a:r>
            <a:rPr lang="en-US" sz="2000" dirty="0"/>
            <a:t> </a:t>
          </a:r>
          <a:r>
            <a:rPr lang="en-US" sz="2000" dirty="0" err="1"/>
            <a:t>pracovníků</a:t>
          </a:r>
          <a:r>
            <a:rPr lang="en-US" sz="2000" dirty="0"/>
            <a:t> </a:t>
          </a:r>
        </a:p>
      </dgm:t>
    </dgm:pt>
    <dgm:pt modelId="{37007AA5-0395-B846-965D-92BA81A50380}" type="parTrans" cxnId="{D754D197-8E86-2A49-BE50-FA0383C95876}">
      <dgm:prSet/>
      <dgm:spPr/>
      <dgm:t>
        <a:bodyPr/>
        <a:lstStyle/>
        <a:p>
          <a:endParaRPr lang="cs-CZ"/>
        </a:p>
      </dgm:t>
    </dgm:pt>
    <dgm:pt modelId="{B25741C1-2C7B-7D40-BABC-AE259F43A4A5}" type="sibTrans" cxnId="{D754D197-8E86-2A49-BE50-FA0383C95876}">
      <dgm:prSet/>
      <dgm:spPr/>
      <dgm:t>
        <a:bodyPr/>
        <a:lstStyle/>
        <a:p>
          <a:endParaRPr lang="cs-CZ"/>
        </a:p>
      </dgm:t>
    </dgm:pt>
    <dgm:pt modelId="{AC4C5A09-7BB0-B542-BE7F-3425300D9F70}">
      <dgm:prSet custT="1"/>
      <dgm:spPr/>
      <dgm:t>
        <a:bodyPr/>
        <a:lstStyle/>
        <a:p>
          <a:r>
            <a:rPr lang="en-US" sz="2000" dirty="0" err="1"/>
            <a:t>Programy</a:t>
          </a:r>
          <a:r>
            <a:rPr lang="en-US" sz="2000" dirty="0"/>
            <a:t> </a:t>
          </a:r>
          <a:r>
            <a:rPr lang="en-US" sz="2000" dirty="0" err="1"/>
            <a:t>prošlo</a:t>
          </a:r>
          <a:r>
            <a:rPr lang="en-US" sz="2000" dirty="0"/>
            <a:t> </a:t>
          </a:r>
          <a:r>
            <a:rPr lang="en-US" sz="2000" dirty="0" err="1"/>
            <a:t>více</a:t>
          </a:r>
          <a:r>
            <a:rPr lang="en-US" sz="2000" dirty="0"/>
            <a:t> </a:t>
          </a:r>
          <a:r>
            <a:rPr lang="en-US" sz="2000" dirty="0" err="1"/>
            <a:t>než</a:t>
          </a:r>
          <a:r>
            <a:rPr lang="en-US" sz="2000" dirty="0"/>
            <a:t> 10 000 </a:t>
          </a:r>
          <a:r>
            <a:rPr lang="en-US" sz="2000" dirty="0" err="1"/>
            <a:t>dětí</a:t>
          </a:r>
          <a:endParaRPr lang="en-US" sz="2000" dirty="0"/>
        </a:p>
      </dgm:t>
    </dgm:pt>
    <dgm:pt modelId="{C8E59D3C-DC15-0E44-8942-0F16DD92014E}" type="parTrans" cxnId="{90974980-0E03-2B4F-925E-9573EFCE1F90}">
      <dgm:prSet/>
      <dgm:spPr/>
      <dgm:t>
        <a:bodyPr/>
        <a:lstStyle/>
        <a:p>
          <a:endParaRPr lang="cs-CZ"/>
        </a:p>
      </dgm:t>
    </dgm:pt>
    <dgm:pt modelId="{3E027AA6-7C3C-E346-8D1E-7AF8FDCEB32A}" type="sibTrans" cxnId="{90974980-0E03-2B4F-925E-9573EFCE1F90}">
      <dgm:prSet/>
      <dgm:spPr/>
      <dgm:t>
        <a:bodyPr/>
        <a:lstStyle/>
        <a:p>
          <a:endParaRPr lang="cs-CZ"/>
        </a:p>
      </dgm:t>
    </dgm:pt>
    <dgm:pt modelId="{D609106C-B157-604C-998C-AE476E33F863}">
      <dgm:prSet custT="1"/>
      <dgm:spPr/>
      <dgm:t>
        <a:bodyPr/>
        <a:lstStyle/>
        <a:p>
          <a:r>
            <a:rPr lang="en-US" sz="2000"/>
            <a:t>Pozitivní ohlasy ze škol</a:t>
          </a:r>
          <a:endParaRPr lang="en-US" sz="2000" dirty="0"/>
        </a:p>
      </dgm:t>
    </dgm:pt>
    <dgm:pt modelId="{E2634A60-583D-E040-8346-7D8A9F59453D}" type="parTrans" cxnId="{90AEEB31-BDB7-894D-B502-AA396070F363}">
      <dgm:prSet/>
      <dgm:spPr/>
      <dgm:t>
        <a:bodyPr/>
        <a:lstStyle/>
        <a:p>
          <a:endParaRPr lang="cs-CZ"/>
        </a:p>
      </dgm:t>
    </dgm:pt>
    <dgm:pt modelId="{B773F2A2-7A34-8040-A222-A718F3AF64E9}" type="sibTrans" cxnId="{90AEEB31-BDB7-894D-B502-AA396070F363}">
      <dgm:prSet/>
      <dgm:spPr/>
      <dgm:t>
        <a:bodyPr/>
        <a:lstStyle/>
        <a:p>
          <a:endParaRPr lang="cs-CZ"/>
        </a:p>
      </dgm:t>
    </dgm:pt>
    <dgm:pt modelId="{AC29D6B5-35B8-FE4F-9036-1DB3765D76BD}">
      <dgm:prSet custT="1"/>
      <dgm:spPr/>
      <dgm:t>
        <a:bodyPr/>
        <a:lstStyle/>
        <a:p>
          <a:r>
            <a:rPr lang="en-US" sz="2000" dirty="0" err="1"/>
            <a:t>Ověřena</a:t>
          </a:r>
          <a:r>
            <a:rPr lang="en-US" sz="2000" dirty="0"/>
            <a:t> </a:t>
          </a:r>
          <a:r>
            <a:rPr lang="en-US" sz="2000" dirty="0" err="1"/>
            <a:t>účinnost</a:t>
          </a:r>
          <a:r>
            <a:rPr lang="en-US" sz="2000" dirty="0"/>
            <a:t> v </a:t>
          </a:r>
          <a:r>
            <a:rPr lang="en-US" sz="2000" dirty="0" err="1"/>
            <a:t>zahraničí</a:t>
          </a:r>
          <a:r>
            <a:rPr lang="en-US" sz="2000" dirty="0"/>
            <a:t> </a:t>
          </a:r>
          <a:r>
            <a:rPr lang="en-US" sz="2000" dirty="0" err="1"/>
            <a:t>i</a:t>
          </a:r>
          <a:r>
            <a:rPr lang="en-US" sz="2000" dirty="0"/>
            <a:t> ČR</a:t>
          </a:r>
        </a:p>
      </dgm:t>
    </dgm:pt>
    <dgm:pt modelId="{37EC3E88-1E65-C944-9BC6-F8C6FD752B5A}" type="parTrans" cxnId="{D24732F7-6DFC-E244-AB79-01F00094DA2B}">
      <dgm:prSet/>
      <dgm:spPr/>
      <dgm:t>
        <a:bodyPr/>
        <a:lstStyle/>
        <a:p>
          <a:endParaRPr lang="cs-CZ"/>
        </a:p>
      </dgm:t>
    </dgm:pt>
    <dgm:pt modelId="{BD2737C7-50E7-E340-96AD-4BE37E38C4E1}" type="sibTrans" cxnId="{D24732F7-6DFC-E244-AB79-01F00094DA2B}">
      <dgm:prSet/>
      <dgm:spPr/>
      <dgm:t>
        <a:bodyPr/>
        <a:lstStyle/>
        <a:p>
          <a:endParaRPr lang="cs-CZ"/>
        </a:p>
      </dgm:t>
    </dgm:pt>
    <dgm:pt modelId="{3D502636-ED10-4FC0-A285-3A3E7C737606}" type="pres">
      <dgm:prSet presAssocID="{BF6A3E51-F867-4725-A474-D0EA7C76E7D1}" presName="vert0" presStyleCnt="0">
        <dgm:presLayoutVars>
          <dgm:dir/>
          <dgm:animOne val="branch"/>
          <dgm:animLvl val="lvl"/>
        </dgm:presLayoutVars>
      </dgm:prSet>
      <dgm:spPr/>
    </dgm:pt>
    <dgm:pt modelId="{D29369D4-606D-9A4D-9D70-39A96E51807D}" type="pres">
      <dgm:prSet presAssocID="{6B824F12-29D0-C04F-BD8D-A7B326E06B64}" presName="thickLine" presStyleLbl="alignNode1" presStyleIdx="0" presStyleCnt="6"/>
      <dgm:spPr/>
    </dgm:pt>
    <dgm:pt modelId="{97DBDB06-F2CD-EA42-9932-DC05AAB484A2}" type="pres">
      <dgm:prSet presAssocID="{6B824F12-29D0-C04F-BD8D-A7B326E06B64}" presName="horz1" presStyleCnt="0"/>
      <dgm:spPr/>
    </dgm:pt>
    <dgm:pt modelId="{0BC08BB9-4C73-7949-B9F2-C71C649152DB}" type="pres">
      <dgm:prSet presAssocID="{6B824F12-29D0-C04F-BD8D-A7B326E06B64}" presName="tx1" presStyleLbl="revTx" presStyleIdx="0" presStyleCnt="6" custLinFactY="-37305" custLinFactNeighborX="-15882" custLinFactNeighborY="-100000"/>
      <dgm:spPr/>
    </dgm:pt>
    <dgm:pt modelId="{2DAC6793-49A1-4A4D-B8C0-5AE6FB00BBCF}" type="pres">
      <dgm:prSet presAssocID="{6B824F12-29D0-C04F-BD8D-A7B326E06B64}" presName="vert1" presStyleCnt="0"/>
      <dgm:spPr/>
    </dgm:pt>
    <dgm:pt modelId="{FC8310D5-35FB-4F47-87F7-98CE9DF99F67}" type="pres">
      <dgm:prSet presAssocID="{7EDB62B7-2183-B140-A4E9-9EAD00CA66AD}" presName="thickLine" presStyleLbl="alignNode1" presStyleIdx="1" presStyleCnt="6"/>
      <dgm:spPr/>
    </dgm:pt>
    <dgm:pt modelId="{23ACF046-246F-0647-B59A-61EF49209038}" type="pres">
      <dgm:prSet presAssocID="{7EDB62B7-2183-B140-A4E9-9EAD00CA66AD}" presName="horz1" presStyleCnt="0"/>
      <dgm:spPr/>
    </dgm:pt>
    <dgm:pt modelId="{C1DFD672-385C-334D-A562-393E421C044D}" type="pres">
      <dgm:prSet presAssocID="{7EDB62B7-2183-B140-A4E9-9EAD00CA66AD}" presName="tx1" presStyleLbl="revTx" presStyleIdx="1" presStyleCnt="6"/>
      <dgm:spPr/>
    </dgm:pt>
    <dgm:pt modelId="{3E4F2320-E331-7F4B-9210-842B9F4CD622}" type="pres">
      <dgm:prSet presAssocID="{7EDB62B7-2183-B140-A4E9-9EAD00CA66AD}" presName="vert1" presStyleCnt="0"/>
      <dgm:spPr/>
    </dgm:pt>
    <dgm:pt modelId="{8B9B8FFD-09B7-8144-BA7A-DD261727309A}" type="pres">
      <dgm:prSet presAssocID="{A318DBFF-4A32-E84A-94B9-F0A08EE1C697}" presName="thickLine" presStyleLbl="alignNode1" presStyleIdx="2" presStyleCnt="6"/>
      <dgm:spPr/>
    </dgm:pt>
    <dgm:pt modelId="{C5A4AF5D-A3F1-244C-9A43-6852CC2A7BDB}" type="pres">
      <dgm:prSet presAssocID="{A318DBFF-4A32-E84A-94B9-F0A08EE1C697}" presName="horz1" presStyleCnt="0"/>
      <dgm:spPr/>
    </dgm:pt>
    <dgm:pt modelId="{64B33A66-6649-C24D-A890-A4B08BA4A3B4}" type="pres">
      <dgm:prSet presAssocID="{A318DBFF-4A32-E84A-94B9-F0A08EE1C697}" presName="tx1" presStyleLbl="revTx" presStyleIdx="2" presStyleCnt="6"/>
      <dgm:spPr/>
    </dgm:pt>
    <dgm:pt modelId="{176422E8-7831-1E4F-AA80-0D532D9A2036}" type="pres">
      <dgm:prSet presAssocID="{A318DBFF-4A32-E84A-94B9-F0A08EE1C697}" presName="vert1" presStyleCnt="0"/>
      <dgm:spPr/>
    </dgm:pt>
    <dgm:pt modelId="{EE39BDBA-71F2-CE4A-803A-884AD923A992}" type="pres">
      <dgm:prSet presAssocID="{AC4C5A09-7BB0-B542-BE7F-3425300D9F70}" presName="thickLine" presStyleLbl="alignNode1" presStyleIdx="3" presStyleCnt="6"/>
      <dgm:spPr/>
    </dgm:pt>
    <dgm:pt modelId="{90E3112F-CBF1-424C-B39D-08FCAF32D2BD}" type="pres">
      <dgm:prSet presAssocID="{AC4C5A09-7BB0-B542-BE7F-3425300D9F70}" presName="horz1" presStyleCnt="0"/>
      <dgm:spPr/>
    </dgm:pt>
    <dgm:pt modelId="{53A0C6C3-E216-F445-A843-CF3DB203AB1B}" type="pres">
      <dgm:prSet presAssocID="{AC4C5A09-7BB0-B542-BE7F-3425300D9F70}" presName="tx1" presStyleLbl="revTx" presStyleIdx="3" presStyleCnt="6"/>
      <dgm:spPr/>
    </dgm:pt>
    <dgm:pt modelId="{8F35FCE1-6201-4545-8017-E6ECD1DDCE83}" type="pres">
      <dgm:prSet presAssocID="{AC4C5A09-7BB0-B542-BE7F-3425300D9F70}" presName="vert1" presStyleCnt="0"/>
      <dgm:spPr/>
    </dgm:pt>
    <dgm:pt modelId="{412D25BB-598E-C343-9269-EBBC38FBCF1E}" type="pres">
      <dgm:prSet presAssocID="{D609106C-B157-604C-998C-AE476E33F863}" presName="thickLine" presStyleLbl="alignNode1" presStyleIdx="4" presStyleCnt="6"/>
      <dgm:spPr/>
    </dgm:pt>
    <dgm:pt modelId="{D4FE4F6C-75C5-954B-8BDB-48D2B70FE30E}" type="pres">
      <dgm:prSet presAssocID="{D609106C-B157-604C-998C-AE476E33F863}" presName="horz1" presStyleCnt="0"/>
      <dgm:spPr/>
    </dgm:pt>
    <dgm:pt modelId="{F2A3C2C6-7A29-F343-A633-DF4A387553FA}" type="pres">
      <dgm:prSet presAssocID="{D609106C-B157-604C-998C-AE476E33F863}" presName="tx1" presStyleLbl="revTx" presStyleIdx="4" presStyleCnt="6"/>
      <dgm:spPr/>
    </dgm:pt>
    <dgm:pt modelId="{651EF6E8-2AF7-4041-AD3C-9454290208FF}" type="pres">
      <dgm:prSet presAssocID="{D609106C-B157-604C-998C-AE476E33F863}" presName="vert1" presStyleCnt="0"/>
      <dgm:spPr/>
    </dgm:pt>
    <dgm:pt modelId="{DED5BC2B-A402-2B4C-A1CF-00C4A9912568}" type="pres">
      <dgm:prSet presAssocID="{AC29D6B5-35B8-FE4F-9036-1DB3765D76BD}" presName="thickLine" presStyleLbl="alignNode1" presStyleIdx="5" presStyleCnt="6"/>
      <dgm:spPr/>
    </dgm:pt>
    <dgm:pt modelId="{118F5ABD-D4E6-6042-BAE6-B42579EE2874}" type="pres">
      <dgm:prSet presAssocID="{AC29D6B5-35B8-FE4F-9036-1DB3765D76BD}" presName="horz1" presStyleCnt="0"/>
      <dgm:spPr/>
    </dgm:pt>
    <dgm:pt modelId="{2520A2D1-A47A-574A-BC36-7D46D47FC38C}" type="pres">
      <dgm:prSet presAssocID="{AC29D6B5-35B8-FE4F-9036-1DB3765D76BD}" presName="tx1" presStyleLbl="revTx" presStyleIdx="5" presStyleCnt="6"/>
      <dgm:spPr/>
    </dgm:pt>
    <dgm:pt modelId="{3331FB17-EF9D-A749-8A58-FBDC628BEAA5}" type="pres">
      <dgm:prSet presAssocID="{AC29D6B5-35B8-FE4F-9036-1DB3765D76BD}" presName="vert1" presStyleCnt="0"/>
      <dgm:spPr/>
    </dgm:pt>
  </dgm:ptLst>
  <dgm:cxnLst>
    <dgm:cxn modelId="{7168F61C-C560-894C-9A76-01A204C3A58F}" srcId="{BF6A3E51-F867-4725-A474-D0EA7C76E7D1}" destId="{7EDB62B7-2183-B140-A4E9-9EAD00CA66AD}" srcOrd="1" destOrd="0" parTransId="{03D5806E-E04A-5F4A-A801-BE7561515800}" sibTransId="{22406F31-0F6B-F74C-B6CC-AB30F2845F2C}"/>
    <dgm:cxn modelId="{9BC40723-4A2F-4A45-A761-AE7837DC95BA}" type="presOf" srcId="{BF6A3E51-F867-4725-A474-D0EA7C76E7D1}" destId="{3D502636-ED10-4FC0-A285-3A3E7C737606}" srcOrd="0" destOrd="0" presId="urn:microsoft.com/office/officeart/2008/layout/LinedList"/>
    <dgm:cxn modelId="{285EAA30-367C-2B43-B93E-3D9E0973D7B4}" srcId="{BF6A3E51-F867-4725-A474-D0EA7C76E7D1}" destId="{6B824F12-29D0-C04F-BD8D-A7B326E06B64}" srcOrd="0" destOrd="0" parTransId="{7ED50C3C-5075-4840-B976-DD6F5E3AC5E4}" sibTransId="{08EA44F2-260E-2B41-99C2-B0194193698A}"/>
    <dgm:cxn modelId="{90AEEB31-BDB7-894D-B502-AA396070F363}" srcId="{BF6A3E51-F867-4725-A474-D0EA7C76E7D1}" destId="{D609106C-B157-604C-998C-AE476E33F863}" srcOrd="4" destOrd="0" parTransId="{E2634A60-583D-E040-8346-7D8A9F59453D}" sibTransId="{B773F2A2-7A34-8040-A222-A718F3AF64E9}"/>
    <dgm:cxn modelId="{8D3A9B74-8408-1E47-9B1E-6013530E6EB9}" type="presOf" srcId="{AC29D6B5-35B8-FE4F-9036-1DB3765D76BD}" destId="{2520A2D1-A47A-574A-BC36-7D46D47FC38C}" srcOrd="0" destOrd="0" presId="urn:microsoft.com/office/officeart/2008/layout/LinedList"/>
    <dgm:cxn modelId="{C7FDE078-254D-3F48-A52C-4A160380799C}" type="presOf" srcId="{7EDB62B7-2183-B140-A4E9-9EAD00CA66AD}" destId="{C1DFD672-385C-334D-A562-393E421C044D}" srcOrd="0" destOrd="0" presId="urn:microsoft.com/office/officeart/2008/layout/LinedList"/>
    <dgm:cxn modelId="{ADB00F7C-9D5B-B646-BB32-B3F094F9EB73}" type="presOf" srcId="{6B824F12-29D0-C04F-BD8D-A7B326E06B64}" destId="{0BC08BB9-4C73-7949-B9F2-C71C649152DB}" srcOrd="0" destOrd="0" presId="urn:microsoft.com/office/officeart/2008/layout/LinedList"/>
    <dgm:cxn modelId="{90974980-0E03-2B4F-925E-9573EFCE1F90}" srcId="{BF6A3E51-F867-4725-A474-D0EA7C76E7D1}" destId="{AC4C5A09-7BB0-B542-BE7F-3425300D9F70}" srcOrd="3" destOrd="0" parTransId="{C8E59D3C-DC15-0E44-8942-0F16DD92014E}" sibTransId="{3E027AA6-7C3C-E346-8D1E-7AF8FDCEB32A}"/>
    <dgm:cxn modelId="{517FCC8B-3A88-AF4D-AC88-BD0A975E754F}" type="presOf" srcId="{A318DBFF-4A32-E84A-94B9-F0A08EE1C697}" destId="{64B33A66-6649-C24D-A890-A4B08BA4A3B4}" srcOrd="0" destOrd="0" presId="urn:microsoft.com/office/officeart/2008/layout/LinedList"/>
    <dgm:cxn modelId="{D754D197-8E86-2A49-BE50-FA0383C95876}" srcId="{BF6A3E51-F867-4725-A474-D0EA7C76E7D1}" destId="{A318DBFF-4A32-E84A-94B9-F0A08EE1C697}" srcOrd="2" destOrd="0" parTransId="{37007AA5-0395-B846-965D-92BA81A50380}" sibTransId="{B25741C1-2C7B-7D40-BABC-AE259F43A4A5}"/>
    <dgm:cxn modelId="{720027A3-76EF-2A45-A893-14C3AB03E131}" type="presOf" srcId="{D609106C-B157-604C-998C-AE476E33F863}" destId="{F2A3C2C6-7A29-F343-A633-DF4A387553FA}" srcOrd="0" destOrd="0" presId="urn:microsoft.com/office/officeart/2008/layout/LinedList"/>
    <dgm:cxn modelId="{2C20AED6-C969-D948-BC2C-501396511370}" type="presOf" srcId="{AC4C5A09-7BB0-B542-BE7F-3425300D9F70}" destId="{53A0C6C3-E216-F445-A843-CF3DB203AB1B}" srcOrd="0" destOrd="0" presId="urn:microsoft.com/office/officeart/2008/layout/LinedList"/>
    <dgm:cxn modelId="{D24732F7-6DFC-E244-AB79-01F00094DA2B}" srcId="{BF6A3E51-F867-4725-A474-D0EA7C76E7D1}" destId="{AC29D6B5-35B8-FE4F-9036-1DB3765D76BD}" srcOrd="5" destOrd="0" parTransId="{37EC3E88-1E65-C944-9BC6-F8C6FD752B5A}" sibTransId="{BD2737C7-50E7-E340-96AD-4BE37E38C4E1}"/>
    <dgm:cxn modelId="{49A6FB15-8323-6447-B63B-A8E9B1255473}" type="presParOf" srcId="{3D502636-ED10-4FC0-A285-3A3E7C737606}" destId="{D29369D4-606D-9A4D-9D70-39A96E51807D}" srcOrd="0" destOrd="0" presId="urn:microsoft.com/office/officeart/2008/layout/LinedList"/>
    <dgm:cxn modelId="{C68429D9-46EA-074C-8199-2FE98900C6B3}" type="presParOf" srcId="{3D502636-ED10-4FC0-A285-3A3E7C737606}" destId="{97DBDB06-F2CD-EA42-9932-DC05AAB484A2}" srcOrd="1" destOrd="0" presId="urn:microsoft.com/office/officeart/2008/layout/LinedList"/>
    <dgm:cxn modelId="{A26A4095-A48B-EA46-8B9B-6E57DE287F1A}" type="presParOf" srcId="{97DBDB06-F2CD-EA42-9932-DC05AAB484A2}" destId="{0BC08BB9-4C73-7949-B9F2-C71C649152DB}" srcOrd="0" destOrd="0" presId="urn:microsoft.com/office/officeart/2008/layout/LinedList"/>
    <dgm:cxn modelId="{ED790822-9C57-6C46-BA50-E003E2B3D851}" type="presParOf" srcId="{97DBDB06-F2CD-EA42-9932-DC05AAB484A2}" destId="{2DAC6793-49A1-4A4D-B8C0-5AE6FB00BBCF}" srcOrd="1" destOrd="0" presId="urn:microsoft.com/office/officeart/2008/layout/LinedList"/>
    <dgm:cxn modelId="{EBA8292E-A577-6A46-8DCE-33A861E090D8}" type="presParOf" srcId="{3D502636-ED10-4FC0-A285-3A3E7C737606}" destId="{FC8310D5-35FB-4F47-87F7-98CE9DF99F67}" srcOrd="2" destOrd="0" presId="urn:microsoft.com/office/officeart/2008/layout/LinedList"/>
    <dgm:cxn modelId="{A78D5A93-3588-684A-82FD-A35CC6AA9722}" type="presParOf" srcId="{3D502636-ED10-4FC0-A285-3A3E7C737606}" destId="{23ACF046-246F-0647-B59A-61EF49209038}" srcOrd="3" destOrd="0" presId="urn:microsoft.com/office/officeart/2008/layout/LinedList"/>
    <dgm:cxn modelId="{973233F4-36C6-CE49-9868-2D8B913AD91E}" type="presParOf" srcId="{23ACF046-246F-0647-B59A-61EF49209038}" destId="{C1DFD672-385C-334D-A562-393E421C044D}" srcOrd="0" destOrd="0" presId="urn:microsoft.com/office/officeart/2008/layout/LinedList"/>
    <dgm:cxn modelId="{C473542E-C6C3-A441-BF76-B4B836A7AEFA}" type="presParOf" srcId="{23ACF046-246F-0647-B59A-61EF49209038}" destId="{3E4F2320-E331-7F4B-9210-842B9F4CD622}" srcOrd="1" destOrd="0" presId="urn:microsoft.com/office/officeart/2008/layout/LinedList"/>
    <dgm:cxn modelId="{3D1273AF-684C-F345-8F45-A35C030C5DB2}" type="presParOf" srcId="{3D502636-ED10-4FC0-A285-3A3E7C737606}" destId="{8B9B8FFD-09B7-8144-BA7A-DD261727309A}" srcOrd="4" destOrd="0" presId="urn:microsoft.com/office/officeart/2008/layout/LinedList"/>
    <dgm:cxn modelId="{A8BC4DBB-9E31-2E4C-944E-B3A866C940EB}" type="presParOf" srcId="{3D502636-ED10-4FC0-A285-3A3E7C737606}" destId="{C5A4AF5D-A3F1-244C-9A43-6852CC2A7BDB}" srcOrd="5" destOrd="0" presId="urn:microsoft.com/office/officeart/2008/layout/LinedList"/>
    <dgm:cxn modelId="{1C26BC39-CBC4-7A4F-9971-E54BF45E9D89}" type="presParOf" srcId="{C5A4AF5D-A3F1-244C-9A43-6852CC2A7BDB}" destId="{64B33A66-6649-C24D-A890-A4B08BA4A3B4}" srcOrd="0" destOrd="0" presId="urn:microsoft.com/office/officeart/2008/layout/LinedList"/>
    <dgm:cxn modelId="{1FCFEDDA-C590-B34C-BEBB-02F3F8C93F24}" type="presParOf" srcId="{C5A4AF5D-A3F1-244C-9A43-6852CC2A7BDB}" destId="{176422E8-7831-1E4F-AA80-0D532D9A2036}" srcOrd="1" destOrd="0" presId="urn:microsoft.com/office/officeart/2008/layout/LinedList"/>
    <dgm:cxn modelId="{D844E692-2279-7444-9555-D0996D96E194}" type="presParOf" srcId="{3D502636-ED10-4FC0-A285-3A3E7C737606}" destId="{EE39BDBA-71F2-CE4A-803A-884AD923A992}" srcOrd="6" destOrd="0" presId="urn:microsoft.com/office/officeart/2008/layout/LinedList"/>
    <dgm:cxn modelId="{D8C9F20D-49D2-E14C-97A9-A919B9BAB039}" type="presParOf" srcId="{3D502636-ED10-4FC0-A285-3A3E7C737606}" destId="{90E3112F-CBF1-424C-B39D-08FCAF32D2BD}" srcOrd="7" destOrd="0" presId="urn:microsoft.com/office/officeart/2008/layout/LinedList"/>
    <dgm:cxn modelId="{DC0234DE-B8AE-6147-B5F0-90D09D4D255F}" type="presParOf" srcId="{90E3112F-CBF1-424C-B39D-08FCAF32D2BD}" destId="{53A0C6C3-E216-F445-A843-CF3DB203AB1B}" srcOrd="0" destOrd="0" presId="urn:microsoft.com/office/officeart/2008/layout/LinedList"/>
    <dgm:cxn modelId="{B33B94C1-30C1-E040-9FE8-15DF545394E0}" type="presParOf" srcId="{90E3112F-CBF1-424C-B39D-08FCAF32D2BD}" destId="{8F35FCE1-6201-4545-8017-E6ECD1DDCE83}" srcOrd="1" destOrd="0" presId="urn:microsoft.com/office/officeart/2008/layout/LinedList"/>
    <dgm:cxn modelId="{CD0D78CC-05BF-F14A-A854-BD1FB5A6B904}" type="presParOf" srcId="{3D502636-ED10-4FC0-A285-3A3E7C737606}" destId="{412D25BB-598E-C343-9269-EBBC38FBCF1E}" srcOrd="8" destOrd="0" presId="urn:microsoft.com/office/officeart/2008/layout/LinedList"/>
    <dgm:cxn modelId="{72CAC065-2D18-3D49-956A-BC61626B1B0B}" type="presParOf" srcId="{3D502636-ED10-4FC0-A285-3A3E7C737606}" destId="{D4FE4F6C-75C5-954B-8BDB-48D2B70FE30E}" srcOrd="9" destOrd="0" presId="urn:microsoft.com/office/officeart/2008/layout/LinedList"/>
    <dgm:cxn modelId="{77AA1CEB-7593-A74D-8FE8-CED20C7351BF}" type="presParOf" srcId="{D4FE4F6C-75C5-954B-8BDB-48D2B70FE30E}" destId="{F2A3C2C6-7A29-F343-A633-DF4A387553FA}" srcOrd="0" destOrd="0" presId="urn:microsoft.com/office/officeart/2008/layout/LinedList"/>
    <dgm:cxn modelId="{1AD93352-C3BD-EA47-83A6-6B797446C07F}" type="presParOf" srcId="{D4FE4F6C-75C5-954B-8BDB-48D2B70FE30E}" destId="{651EF6E8-2AF7-4041-AD3C-9454290208FF}" srcOrd="1" destOrd="0" presId="urn:microsoft.com/office/officeart/2008/layout/LinedList"/>
    <dgm:cxn modelId="{48CDB22C-E676-EC40-B937-E4D8BEE80366}" type="presParOf" srcId="{3D502636-ED10-4FC0-A285-3A3E7C737606}" destId="{DED5BC2B-A402-2B4C-A1CF-00C4A9912568}" srcOrd="10" destOrd="0" presId="urn:microsoft.com/office/officeart/2008/layout/LinedList"/>
    <dgm:cxn modelId="{667FFA63-5150-0E4C-9BF6-A0C756658980}" type="presParOf" srcId="{3D502636-ED10-4FC0-A285-3A3E7C737606}" destId="{118F5ABD-D4E6-6042-BAE6-B42579EE2874}" srcOrd="11" destOrd="0" presId="urn:microsoft.com/office/officeart/2008/layout/LinedList"/>
    <dgm:cxn modelId="{4FB28A56-AA81-BF4B-8657-9185CB030C93}" type="presParOf" srcId="{118F5ABD-D4E6-6042-BAE6-B42579EE2874}" destId="{2520A2D1-A47A-574A-BC36-7D46D47FC38C}" srcOrd="0" destOrd="0" presId="urn:microsoft.com/office/officeart/2008/layout/LinedList"/>
    <dgm:cxn modelId="{CD9FCB52-9595-C74F-A8F7-DE2EE1420019}" type="presParOf" srcId="{118F5ABD-D4E6-6042-BAE6-B42579EE2874}" destId="{3331FB17-EF9D-A749-8A58-FBDC628BEAA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892CC2-56F2-47AE-8B82-A3BDD21E71D2}" type="doc">
      <dgm:prSet loTypeId="urn:microsoft.com/office/officeart/2008/layout/Lined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5C40EA0-93AC-4F2B-B924-2CAD36EA6226}">
      <dgm:prSet custT="1"/>
      <dgm:spPr/>
      <dgm:t>
        <a:bodyPr/>
        <a:lstStyle/>
        <a:p>
          <a:br>
            <a:rPr lang="en-US" sz="2000" b="1" dirty="0"/>
          </a:br>
          <a:r>
            <a:rPr lang="en-US" sz="2000" b="1" dirty="0"/>
            <a:t>Po </a:t>
          </a:r>
          <a:r>
            <a:rPr lang="en-US" sz="2000" b="1" dirty="0" err="1"/>
            <a:t>programu</a:t>
          </a:r>
          <a:r>
            <a:rPr lang="en-US" sz="2000" b="1" dirty="0"/>
            <a:t> </a:t>
          </a:r>
          <a:r>
            <a:rPr lang="en-US" sz="2000" b="1" dirty="0" err="1"/>
            <a:t>Zipyho</a:t>
          </a:r>
          <a:r>
            <a:rPr lang="en-US" sz="2000" b="1" dirty="0"/>
            <a:t> </a:t>
          </a:r>
          <a:r>
            <a:rPr lang="en-US" sz="2000" b="1" dirty="0" err="1"/>
            <a:t>kamarádi</a:t>
          </a:r>
          <a:r>
            <a:rPr lang="en-US" sz="2000" b="1" dirty="0"/>
            <a:t> </a:t>
          </a:r>
          <a:r>
            <a:rPr lang="en-US" sz="2000" b="1" dirty="0" err="1"/>
            <a:t>došlo</a:t>
          </a:r>
          <a:r>
            <a:rPr lang="en-US" sz="2000" b="1" dirty="0"/>
            <a:t> </a:t>
          </a:r>
          <a:r>
            <a:rPr lang="en-US" sz="2000" b="1" dirty="0" err="1"/>
            <a:t>ke</a:t>
          </a:r>
          <a:r>
            <a:rPr lang="en-US" sz="2000" b="1" dirty="0"/>
            <a:t> z</a:t>
          </a:r>
          <a:r>
            <a:rPr lang="cs-CZ" sz="2000" b="1" dirty="0"/>
            <a:t>lepšení:</a:t>
          </a:r>
          <a:endParaRPr lang="en-US" sz="2000" b="1" dirty="0"/>
        </a:p>
      </dgm:t>
    </dgm:pt>
    <dgm:pt modelId="{9A4026CF-3022-451B-A2DF-9AA11402FD92}" type="parTrans" cxnId="{2BB20EA0-8E59-4CC3-8B0F-BC13B2172620}">
      <dgm:prSet/>
      <dgm:spPr/>
      <dgm:t>
        <a:bodyPr/>
        <a:lstStyle/>
        <a:p>
          <a:endParaRPr lang="en-US" sz="2000" b="0"/>
        </a:p>
      </dgm:t>
    </dgm:pt>
    <dgm:pt modelId="{F7EA06C5-B1C3-48E4-AE6E-04FF4BEDF4D1}" type="sibTrans" cxnId="{2BB20EA0-8E59-4CC3-8B0F-BC13B2172620}">
      <dgm:prSet/>
      <dgm:spPr/>
      <dgm:t>
        <a:bodyPr/>
        <a:lstStyle/>
        <a:p>
          <a:endParaRPr lang="en-US" sz="2000" b="0"/>
        </a:p>
      </dgm:t>
    </dgm:pt>
    <dgm:pt modelId="{556AC7CA-8749-BE47-A0EE-9B4117E60516}">
      <dgm:prSet custT="1"/>
      <dgm:spPr/>
      <dgm:t>
        <a:bodyPr/>
        <a:lstStyle/>
        <a:p>
          <a:r>
            <a:rPr lang="en-US" sz="2000" b="0" dirty="0" err="1"/>
            <a:t>Děti</a:t>
          </a:r>
          <a:r>
            <a:rPr lang="en-US" sz="2000" b="0" dirty="0"/>
            <a:t> s </a:t>
          </a:r>
          <a:r>
            <a:rPr lang="en-US" sz="2000" b="0" dirty="0" err="1"/>
            <a:t>programem</a:t>
          </a:r>
          <a:r>
            <a:rPr lang="en-US" sz="2000" b="0" dirty="0"/>
            <a:t> </a:t>
          </a:r>
          <a:r>
            <a:rPr lang="en-US" sz="2000" b="0" dirty="0" err="1"/>
            <a:t>Zipyho</a:t>
          </a:r>
          <a:r>
            <a:rPr lang="en-US" sz="2000" b="0" dirty="0"/>
            <a:t> </a:t>
          </a:r>
          <a:r>
            <a:rPr lang="en-US" sz="2000" b="0" dirty="0" err="1"/>
            <a:t>kamarádi</a:t>
          </a:r>
          <a:r>
            <a:rPr lang="en-US" sz="2000" b="0" dirty="0"/>
            <a:t> X </a:t>
          </a:r>
          <a:r>
            <a:rPr lang="en-US" sz="2000" b="0" dirty="0" err="1"/>
            <a:t>Děti</a:t>
          </a:r>
          <a:r>
            <a:rPr lang="en-US" sz="2000" b="0" dirty="0"/>
            <a:t> bez </a:t>
          </a:r>
          <a:r>
            <a:rPr lang="en-US" sz="2000" b="0" dirty="0" err="1"/>
            <a:t>programu</a:t>
          </a:r>
          <a:endParaRPr lang="en-US" sz="2000" b="0" dirty="0"/>
        </a:p>
      </dgm:t>
    </dgm:pt>
    <dgm:pt modelId="{268F660C-AC53-FD44-BC29-2095CDF957CC}" type="parTrans" cxnId="{913E340C-2853-7542-80F2-5FCC193E1F56}">
      <dgm:prSet/>
      <dgm:spPr/>
      <dgm:t>
        <a:bodyPr/>
        <a:lstStyle/>
        <a:p>
          <a:endParaRPr lang="cs-CZ" sz="2000" b="0"/>
        </a:p>
      </dgm:t>
    </dgm:pt>
    <dgm:pt modelId="{F86E25E4-D13E-674B-A951-F890E30F85C7}" type="sibTrans" cxnId="{913E340C-2853-7542-80F2-5FCC193E1F56}">
      <dgm:prSet/>
      <dgm:spPr/>
      <dgm:t>
        <a:bodyPr/>
        <a:lstStyle/>
        <a:p>
          <a:endParaRPr lang="cs-CZ" sz="2000" b="0"/>
        </a:p>
      </dgm:t>
    </dgm:pt>
    <dgm:pt modelId="{C9ABCDB3-B5F8-C941-B4A6-57551686E7C9}">
      <dgm:prSet custT="1"/>
      <dgm:spPr/>
      <dgm:t>
        <a:bodyPr/>
        <a:lstStyle/>
        <a:p>
          <a:br>
            <a:rPr lang="cs-CZ" sz="2000" b="0" dirty="0"/>
          </a:br>
          <a:r>
            <a:rPr lang="cs-CZ" sz="2000" b="0" dirty="0"/>
            <a:t>Děti lépe zvládaly školní zátěž a učivo. </a:t>
          </a:r>
          <a:endParaRPr lang="en-US" sz="2000" b="0" dirty="0"/>
        </a:p>
      </dgm:t>
    </dgm:pt>
    <dgm:pt modelId="{27C8F00D-6310-044D-9151-B8D2617C5108}" type="parTrans" cxnId="{DEC550EE-6E58-0B4F-BE48-E1BBFDB5C2AA}">
      <dgm:prSet/>
      <dgm:spPr/>
      <dgm:t>
        <a:bodyPr/>
        <a:lstStyle/>
        <a:p>
          <a:endParaRPr lang="cs-CZ" sz="2000"/>
        </a:p>
      </dgm:t>
    </dgm:pt>
    <dgm:pt modelId="{D82AE0E0-A923-7046-A12B-A5D61623E699}" type="sibTrans" cxnId="{DEC550EE-6E58-0B4F-BE48-E1BBFDB5C2AA}">
      <dgm:prSet/>
      <dgm:spPr/>
      <dgm:t>
        <a:bodyPr/>
        <a:lstStyle/>
        <a:p>
          <a:endParaRPr lang="cs-CZ" sz="2000"/>
        </a:p>
      </dgm:t>
    </dgm:pt>
    <dgm:pt modelId="{96C7DC20-B8F4-4148-ACA3-F6D91924894E}">
      <dgm:prSet custT="1"/>
      <dgm:spPr/>
      <dgm:t>
        <a:bodyPr/>
        <a:lstStyle/>
        <a:p>
          <a:br>
            <a:rPr lang="en-US" sz="2000" b="0" dirty="0"/>
          </a:br>
          <a:r>
            <a:rPr lang="en-US" sz="2000" b="0" dirty="0"/>
            <a:t>Program </a:t>
          </a:r>
          <a:r>
            <a:rPr lang="en-US" sz="2000" b="0" dirty="0" err="1"/>
            <a:t>byl</a:t>
          </a:r>
          <a:r>
            <a:rPr lang="en-US" sz="2000" b="0" dirty="0"/>
            <a:t> </a:t>
          </a:r>
          <a:r>
            <a:rPr lang="en-US" sz="2000" b="0" dirty="0" err="1"/>
            <a:t>prospěšný</a:t>
          </a:r>
          <a:r>
            <a:rPr lang="en-US" sz="2000" b="0" dirty="0"/>
            <a:t> pro </a:t>
          </a:r>
          <a:r>
            <a:rPr lang="en-US" sz="2000" b="0" dirty="0" err="1"/>
            <a:t>děti</a:t>
          </a:r>
          <a:r>
            <a:rPr lang="en-US" sz="2000" b="0" dirty="0"/>
            <a:t> se </a:t>
          </a:r>
          <a:r>
            <a:rPr lang="en-US" sz="2000" b="0" dirty="0" err="1"/>
            <a:t>speciálně-vzdělávacími</a:t>
          </a:r>
          <a:r>
            <a:rPr lang="en-US" sz="2000" b="0" dirty="0"/>
            <a:t> </a:t>
          </a:r>
          <a:r>
            <a:rPr lang="en-US" sz="2000" b="0" dirty="0" err="1"/>
            <a:t>potřebami</a:t>
          </a:r>
          <a:r>
            <a:rPr lang="en-US" sz="2000" b="0" dirty="0"/>
            <a:t>.</a:t>
          </a:r>
        </a:p>
      </dgm:t>
    </dgm:pt>
    <dgm:pt modelId="{B0BB0F4A-7030-5D4D-96E8-0D2FDB5FFAC7}" type="parTrans" cxnId="{26428436-0D9D-004A-AD7E-64D34448D6EB}">
      <dgm:prSet/>
      <dgm:spPr/>
      <dgm:t>
        <a:bodyPr/>
        <a:lstStyle/>
        <a:p>
          <a:endParaRPr lang="cs-CZ" sz="2000"/>
        </a:p>
      </dgm:t>
    </dgm:pt>
    <dgm:pt modelId="{328CB1E8-DA00-FF44-BD6D-677E2229BFDA}" type="sibTrans" cxnId="{26428436-0D9D-004A-AD7E-64D34448D6EB}">
      <dgm:prSet/>
      <dgm:spPr/>
      <dgm:t>
        <a:bodyPr/>
        <a:lstStyle/>
        <a:p>
          <a:endParaRPr lang="cs-CZ" sz="2000"/>
        </a:p>
      </dgm:t>
    </dgm:pt>
    <dgm:pt modelId="{97A4C08D-A221-FC43-AB89-AEFD67BB5873}">
      <dgm:prSet custT="1"/>
      <dgm:spPr/>
      <dgm:t>
        <a:bodyPr/>
        <a:lstStyle/>
        <a:p>
          <a:br>
            <a:rPr lang="en-US" sz="2000" b="0" dirty="0"/>
          </a:br>
          <a:r>
            <a:rPr lang="en-US" sz="2000" b="0" dirty="0" err="1"/>
            <a:t>Hodnocení</a:t>
          </a:r>
          <a:r>
            <a:rPr lang="en-US" sz="2000" b="0" dirty="0"/>
            <a:t> od 43 </a:t>
          </a:r>
          <a:r>
            <a:rPr lang="en-US" sz="2000" b="0" dirty="0" err="1"/>
            <a:t>učitelů</a:t>
          </a:r>
          <a:r>
            <a:rPr lang="en-US" sz="2000" b="0" dirty="0"/>
            <a:t>, </a:t>
          </a:r>
          <a:r>
            <a:rPr lang="en-US" sz="2000" b="0" dirty="0" err="1"/>
            <a:t>kteří</a:t>
          </a:r>
          <a:r>
            <a:rPr lang="en-US" sz="2000" b="0" dirty="0"/>
            <a:t> </a:t>
          </a:r>
          <a:r>
            <a:rPr lang="en-US" sz="2000" b="0" dirty="0" err="1"/>
            <a:t>hodnotili</a:t>
          </a:r>
          <a:r>
            <a:rPr lang="en-US" sz="2000" b="0" dirty="0"/>
            <a:t> 807 </a:t>
          </a:r>
          <a:r>
            <a:rPr lang="en-US" sz="2000" b="0" dirty="0" err="1"/>
            <a:t>dětí</a:t>
          </a:r>
          <a:r>
            <a:rPr lang="en-US" sz="2000" b="0" dirty="0"/>
            <a:t>  (1. – 3. </a:t>
          </a:r>
          <a:r>
            <a:rPr lang="en-US" sz="2000" b="0" dirty="0" err="1"/>
            <a:t>třída</a:t>
          </a:r>
          <a:r>
            <a:rPr lang="en-US" sz="2000" b="0" dirty="0"/>
            <a:t> ZŠ)</a:t>
          </a:r>
        </a:p>
      </dgm:t>
    </dgm:pt>
    <dgm:pt modelId="{F97A52BB-7888-8248-8389-E9BE78DE17AC}" type="parTrans" cxnId="{231A4377-96DE-CB4B-9C6D-DB318088EE00}">
      <dgm:prSet/>
      <dgm:spPr/>
      <dgm:t>
        <a:bodyPr/>
        <a:lstStyle/>
        <a:p>
          <a:endParaRPr lang="cs-CZ" sz="2000"/>
        </a:p>
      </dgm:t>
    </dgm:pt>
    <dgm:pt modelId="{5EBD13F8-57EF-CE41-9A21-0F5E78126C24}" type="sibTrans" cxnId="{231A4377-96DE-CB4B-9C6D-DB318088EE00}">
      <dgm:prSet/>
      <dgm:spPr/>
      <dgm:t>
        <a:bodyPr/>
        <a:lstStyle/>
        <a:p>
          <a:endParaRPr lang="cs-CZ" sz="2000"/>
        </a:p>
      </dgm:t>
    </dgm:pt>
    <dgm:pt modelId="{99CC0841-BE65-6C43-B13B-3FA3CCCA2BEF}">
      <dgm:prSet custT="1"/>
      <dgm:spPr/>
      <dgm:t>
        <a:bodyPr/>
        <a:lstStyle/>
        <a:p>
          <a:br>
            <a:rPr lang="en-US" sz="2000" b="0" dirty="0"/>
          </a:br>
          <a:r>
            <a:rPr lang="en-US" sz="2000" b="0" dirty="0"/>
            <a:t>1 </a:t>
          </a:r>
          <a:r>
            <a:rPr lang="en-US" sz="2000" b="0" dirty="0" err="1"/>
            <a:t>školní</a:t>
          </a:r>
          <a:r>
            <a:rPr lang="en-US" sz="2000" b="0" dirty="0"/>
            <a:t> </a:t>
          </a:r>
          <a:r>
            <a:rPr lang="en-US" sz="2000" b="0" dirty="0" err="1"/>
            <a:t>rok</a:t>
          </a:r>
          <a:endParaRPr lang="en-US" sz="2000" b="0" dirty="0"/>
        </a:p>
      </dgm:t>
    </dgm:pt>
    <dgm:pt modelId="{2BD48C4D-807E-F941-AA1C-8F61E7D06272}" type="parTrans" cxnId="{FB12A18C-0877-934C-9D74-F62D46D110C8}">
      <dgm:prSet/>
      <dgm:spPr/>
      <dgm:t>
        <a:bodyPr/>
        <a:lstStyle/>
        <a:p>
          <a:endParaRPr lang="cs-CZ" sz="2000"/>
        </a:p>
      </dgm:t>
    </dgm:pt>
    <dgm:pt modelId="{F3F5AD7A-9408-964B-9582-9EC489F88F17}" type="sibTrans" cxnId="{FB12A18C-0877-934C-9D74-F62D46D110C8}">
      <dgm:prSet/>
      <dgm:spPr/>
      <dgm:t>
        <a:bodyPr/>
        <a:lstStyle/>
        <a:p>
          <a:endParaRPr lang="cs-CZ" sz="2000"/>
        </a:p>
      </dgm:t>
    </dgm:pt>
    <dgm:pt modelId="{894E17C6-9DFD-8247-92EC-95DD7A855AD5}">
      <dgm:prSet custT="1"/>
      <dgm:spPr/>
      <dgm:t>
        <a:bodyPr/>
        <a:lstStyle/>
        <a:p>
          <a:r>
            <a:rPr lang="cs-CZ" sz="2000" b="0" dirty="0"/>
            <a:t>Spolupráce v kolektivu, děti řešily konflikty férově, dokázaly si častěji říci o pomoc a popsat své pocity. </a:t>
          </a:r>
          <a:endParaRPr lang="en-US" sz="2000" b="0" dirty="0"/>
        </a:p>
      </dgm:t>
    </dgm:pt>
    <dgm:pt modelId="{78697EA1-2AF3-9E42-93ED-3D65D7C085BB}" type="parTrans" cxnId="{49F61E49-D7B0-8544-B0C5-60DAA66D2071}">
      <dgm:prSet/>
      <dgm:spPr/>
      <dgm:t>
        <a:bodyPr/>
        <a:lstStyle/>
        <a:p>
          <a:endParaRPr lang="cs-CZ" sz="2000"/>
        </a:p>
      </dgm:t>
    </dgm:pt>
    <dgm:pt modelId="{A863660D-2055-244F-B891-B0C8B14DC418}" type="sibTrans" cxnId="{49F61E49-D7B0-8544-B0C5-60DAA66D2071}">
      <dgm:prSet/>
      <dgm:spPr/>
      <dgm:t>
        <a:bodyPr/>
        <a:lstStyle/>
        <a:p>
          <a:endParaRPr lang="cs-CZ" sz="2000"/>
        </a:p>
      </dgm:t>
    </dgm:pt>
    <dgm:pt modelId="{AB4477C5-CA07-0B40-AC04-1F5F3B5570E4}" type="pres">
      <dgm:prSet presAssocID="{8B892CC2-56F2-47AE-8B82-A3BDD21E71D2}" presName="vert0" presStyleCnt="0">
        <dgm:presLayoutVars>
          <dgm:dir/>
          <dgm:animOne val="branch"/>
          <dgm:animLvl val="lvl"/>
        </dgm:presLayoutVars>
      </dgm:prSet>
      <dgm:spPr/>
    </dgm:pt>
    <dgm:pt modelId="{C5BDFDB4-3E98-0E4F-A900-E164F79F064C}" type="pres">
      <dgm:prSet presAssocID="{556AC7CA-8749-BE47-A0EE-9B4117E60516}" presName="thickLine" presStyleLbl="alignNode1" presStyleIdx="0" presStyleCnt="7"/>
      <dgm:spPr/>
    </dgm:pt>
    <dgm:pt modelId="{4C996E23-0ACC-9F4B-8BED-F12DEF863EFA}" type="pres">
      <dgm:prSet presAssocID="{556AC7CA-8749-BE47-A0EE-9B4117E60516}" presName="horz1" presStyleCnt="0"/>
      <dgm:spPr/>
    </dgm:pt>
    <dgm:pt modelId="{3C3A1A19-F366-E84D-861F-AC27ABF39087}" type="pres">
      <dgm:prSet presAssocID="{556AC7CA-8749-BE47-A0EE-9B4117E60516}" presName="tx1" presStyleLbl="revTx" presStyleIdx="0" presStyleCnt="7"/>
      <dgm:spPr/>
    </dgm:pt>
    <dgm:pt modelId="{EA01E573-E393-BF4F-B540-DF408E647826}" type="pres">
      <dgm:prSet presAssocID="{556AC7CA-8749-BE47-A0EE-9B4117E60516}" presName="vert1" presStyleCnt="0"/>
      <dgm:spPr/>
    </dgm:pt>
    <dgm:pt modelId="{B449A092-7822-9B4A-9872-39A1B44AF30A}" type="pres">
      <dgm:prSet presAssocID="{97A4C08D-A221-FC43-AB89-AEFD67BB5873}" presName="thickLine" presStyleLbl="alignNode1" presStyleIdx="1" presStyleCnt="7"/>
      <dgm:spPr/>
    </dgm:pt>
    <dgm:pt modelId="{8C925BFF-FFD3-244E-AE1F-EFCC0DCB6A94}" type="pres">
      <dgm:prSet presAssocID="{97A4C08D-A221-FC43-AB89-AEFD67BB5873}" presName="horz1" presStyleCnt="0"/>
      <dgm:spPr/>
    </dgm:pt>
    <dgm:pt modelId="{977D9639-AF63-F745-982F-54D9ED07EF75}" type="pres">
      <dgm:prSet presAssocID="{97A4C08D-A221-FC43-AB89-AEFD67BB5873}" presName="tx1" presStyleLbl="revTx" presStyleIdx="1" presStyleCnt="7"/>
      <dgm:spPr/>
    </dgm:pt>
    <dgm:pt modelId="{32244B9B-1A15-7E47-8A45-41133B8667AF}" type="pres">
      <dgm:prSet presAssocID="{97A4C08D-A221-FC43-AB89-AEFD67BB5873}" presName="vert1" presStyleCnt="0"/>
      <dgm:spPr/>
    </dgm:pt>
    <dgm:pt modelId="{F09C5D85-03B9-B849-B6BF-9B730245BC7F}" type="pres">
      <dgm:prSet presAssocID="{99CC0841-BE65-6C43-B13B-3FA3CCCA2BEF}" presName="thickLine" presStyleLbl="alignNode1" presStyleIdx="2" presStyleCnt="7"/>
      <dgm:spPr/>
    </dgm:pt>
    <dgm:pt modelId="{C0C1E42B-964D-0448-AF66-8972AA9D6971}" type="pres">
      <dgm:prSet presAssocID="{99CC0841-BE65-6C43-B13B-3FA3CCCA2BEF}" presName="horz1" presStyleCnt="0"/>
      <dgm:spPr/>
    </dgm:pt>
    <dgm:pt modelId="{FAA8EEA1-D567-D842-851F-09F52532D285}" type="pres">
      <dgm:prSet presAssocID="{99CC0841-BE65-6C43-B13B-3FA3CCCA2BEF}" presName="tx1" presStyleLbl="revTx" presStyleIdx="2" presStyleCnt="7"/>
      <dgm:spPr/>
    </dgm:pt>
    <dgm:pt modelId="{6BBA4023-B67A-144C-88C2-540C47AC9EFC}" type="pres">
      <dgm:prSet presAssocID="{99CC0841-BE65-6C43-B13B-3FA3CCCA2BEF}" presName="vert1" presStyleCnt="0"/>
      <dgm:spPr/>
    </dgm:pt>
    <dgm:pt modelId="{2AD48234-7A6E-DC43-BD94-23A7E4E8DE54}" type="pres">
      <dgm:prSet presAssocID="{B5C40EA0-93AC-4F2B-B924-2CAD36EA6226}" presName="thickLine" presStyleLbl="alignNode1" presStyleIdx="3" presStyleCnt="7" custLinFactNeighborX="-731" custLinFactNeighborY="-19054"/>
      <dgm:spPr/>
    </dgm:pt>
    <dgm:pt modelId="{573BBF2D-08DC-F842-B750-0068C46B168D}" type="pres">
      <dgm:prSet presAssocID="{B5C40EA0-93AC-4F2B-B924-2CAD36EA6226}" presName="horz1" presStyleCnt="0"/>
      <dgm:spPr/>
    </dgm:pt>
    <dgm:pt modelId="{75A6FA32-EE78-8C4B-9074-224BAD35C453}" type="pres">
      <dgm:prSet presAssocID="{B5C40EA0-93AC-4F2B-B924-2CAD36EA6226}" presName="tx1" presStyleLbl="revTx" presStyleIdx="3" presStyleCnt="7" custLinFactNeighborY="-12986"/>
      <dgm:spPr/>
    </dgm:pt>
    <dgm:pt modelId="{6AC5D903-895C-E547-AE78-1C4CE2D95E3B}" type="pres">
      <dgm:prSet presAssocID="{B5C40EA0-93AC-4F2B-B924-2CAD36EA6226}" presName="vert1" presStyleCnt="0"/>
      <dgm:spPr/>
    </dgm:pt>
    <dgm:pt modelId="{3D616A25-D226-074B-A89F-647FDC7A9960}" type="pres">
      <dgm:prSet presAssocID="{894E17C6-9DFD-8247-92EC-95DD7A855AD5}" presName="thickLine" presStyleLbl="alignNode1" presStyleIdx="4" presStyleCnt="7"/>
      <dgm:spPr/>
    </dgm:pt>
    <dgm:pt modelId="{ECD4B729-FA43-C64A-8974-11007CB3D31E}" type="pres">
      <dgm:prSet presAssocID="{894E17C6-9DFD-8247-92EC-95DD7A855AD5}" presName="horz1" presStyleCnt="0"/>
      <dgm:spPr/>
    </dgm:pt>
    <dgm:pt modelId="{48E69DA6-37E4-8146-88EB-F3DF8D1E3C5F}" type="pres">
      <dgm:prSet presAssocID="{894E17C6-9DFD-8247-92EC-95DD7A855AD5}" presName="tx1" presStyleLbl="revTx" presStyleIdx="4" presStyleCnt="7"/>
      <dgm:spPr/>
    </dgm:pt>
    <dgm:pt modelId="{48654710-EB16-3F45-8C2D-798AF77C2CB9}" type="pres">
      <dgm:prSet presAssocID="{894E17C6-9DFD-8247-92EC-95DD7A855AD5}" presName="vert1" presStyleCnt="0"/>
      <dgm:spPr/>
    </dgm:pt>
    <dgm:pt modelId="{2DD16153-B576-4541-B2CF-5FD42490E944}" type="pres">
      <dgm:prSet presAssocID="{C9ABCDB3-B5F8-C941-B4A6-57551686E7C9}" presName="thickLine" presStyleLbl="alignNode1" presStyleIdx="5" presStyleCnt="7"/>
      <dgm:spPr/>
    </dgm:pt>
    <dgm:pt modelId="{99ECB5B6-EBE8-554E-AF3A-799611A284C6}" type="pres">
      <dgm:prSet presAssocID="{C9ABCDB3-B5F8-C941-B4A6-57551686E7C9}" presName="horz1" presStyleCnt="0"/>
      <dgm:spPr/>
    </dgm:pt>
    <dgm:pt modelId="{7C5C1114-F7B5-A441-B53D-6C5291098919}" type="pres">
      <dgm:prSet presAssocID="{C9ABCDB3-B5F8-C941-B4A6-57551686E7C9}" presName="tx1" presStyleLbl="revTx" presStyleIdx="5" presStyleCnt="7"/>
      <dgm:spPr/>
    </dgm:pt>
    <dgm:pt modelId="{872EBB3C-B4AA-CF4A-9CF2-B361C70C5B7C}" type="pres">
      <dgm:prSet presAssocID="{C9ABCDB3-B5F8-C941-B4A6-57551686E7C9}" presName="vert1" presStyleCnt="0"/>
      <dgm:spPr/>
    </dgm:pt>
    <dgm:pt modelId="{82F0B54E-8440-2046-B8B4-9C796D1A3918}" type="pres">
      <dgm:prSet presAssocID="{96C7DC20-B8F4-4148-ACA3-F6D91924894E}" presName="thickLine" presStyleLbl="alignNode1" presStyleIdx="6" presStyleCnt="7"/>
      <dgm:spPr/>
    </dgm:pt>
    <dgm:pt modelId="{0BD77AA9-5F4E-5C49-92E4-411EC150DE26}" type="pres">
      <dgm:prSet presAssocID="{96C7DC20-B8F4-4148-ACA3-F6D91924894E}" presName="horz1" presStyleCnt="0"/>
      <dgm:spPr/>
    </dgm:pt>
    <dgm:pt modelId="{FE978E2E-BF4F-F34C-AC9B-8C1A32ADC937}" type="pres">
      <dgm:prSet presAssocID="{96C7DC20-B8F4-4148-ACA3-F6D91924894E}" presName="tx1" presStyleLbl="revTx" presStyleIdx="6" presStyleCnt="7"/>
      <dgm:spPr/>
    </dgm:pt>
    <dgm:pt modelId="{200A4DC4-860C-6E46-90AF-AABC39B82FC1}" type="pres">
      <dgm:prSet presAssocID="{96C7DC20-B8F4-4148-ACA3-F6D91924894E}" presName="vert1" presStyleCnt="0"/>
      <dgm:spPr/>
    </dgm:pt>
  </dgm:ptLst>
  <dgm:cxnLst>
    <dgm:cxn modelId="{913E340C-2853-7542-80F2-5FCC193E1F56}" srcId="{8B892CC2-56F2-47AE-8B82-A3BDD21E71D2}" destId="{556AC7CA-8749-BE47-A0EE-9B4117E60516}" srcOrd="0" destOrd="0" parTransId="{268F660C-AC53-FD44-BC29-2095CDF957CC}" sibTransId="{F86E25E4-D13E-674B-A951-F890E30F85C7}"/>
    <dgm:cxn modelId="{6A7AF20F-2E3F-8440-BF03-55D489E08E66}" type="presOf" srcId="{96C7DC20-B8F4-4148-ACA3-F6D91924894E}" destId="{FE978E2E-BF4F-F34C-AC9B-8C1A32ADC937}" srcOrd="0" destOrd="0" presId="urn:microsoft.com/office/officeart/2008/layout/LinedList"/>
    <dgm:cxn modelId="{26428436-0D9D-004A-AD7E-64D34448D6EB}" srcId="{8B892CC2-56F2-47AE-8B82-A3BDD21E71D2}" destId="{96C7DC20-B8F4-4148-ACA3-F6D91924894E}" srcOrd="6" destOrd="0" parTransId="{B0BB0F4A-7030-5D4D-96E8-0D2FDB5FFAC7}" sibTransId="{328CB1E8-DA00-FF44-BD6D-677E2229BFDA}"/>
    <dgm:cxn modelId="{49F61E49-D7B0-8544-B0C5-60DAA66D2071}" srcId="{8B892CC2-56F2-47AE-8B82-A3BDD21E71D2}" destId="{894E17C6-9DFD-8247-92EC-95DD7A855AD5}" srcOrd="4" destOrd="0" parTransId="{78697EA1-2AF3-9E42-93ED-3D65D7C085BB}" sibTransId="{A863660D-2055-244F-B891-B0C8B14DC418}"/>
    <dgm:cxn modelId="{2E3F0150-34C7-FC44-8F01-F70F2675E795}" type="presOf" srcId="{894E17C6-9DFD-8247-92EC-95DD7A855AD5}" destId="{48E69DA6-37E4-8146-88EB-F3DF8D1E3C5F}" srcOrd="0" destOrd="0" presId="urn:microsoft.com/office/officeart/2008/layout/LinedList"/>
    <dgm:cxn modelId="{B45A0D68-1B23-1343-815C-F4AE89195A38}" type="presOf" srcId="{97A4C08D-A221-FC43-AB89-AEFD67BB5873}" destId="{977D9639-AF63-F745-982F-54D9ED07EF75}" srcOrd="0" destOrd="0" presId="urn:microsoft.com/office/officeart/2008/layout/LinedList"/>
    <dgm:cxn modelId="{231A4377-96DE-CB4B-9C6D-DB318088EE00}" srcId="{8B892CC2-56F2-47AE-8B82-A3BDD21E71D2}" destId="{97A4C08D-A221-FC43-AB89-AEFD67BB5873}" srcOrd="1" destOrd="0" parTransId="{F97A52BB-7888-8248-8389-E9BE78DE17AC}" sibTransId="{5EBD13F8-57EF-CE41-9A21-0F5E78126C24}"/>
    <dgm:cxn modelId="{FB12A18C-0877-934C-9D74-F62D46D110C8}" srcId="{8B892CC2-56F2-47AE-8B82-A3BDD21E71D2}" destId="{99CC0841-BE65-6C43-B13B-3FA3CCCA2BEF}" srcOrd="2" destOrd="0" parTransId="{2BD48C4D-807E-F941-AA1C-8F61E7D06272}" sibTransId="{F3F5AD7A-9408-964B-9582-9EC489F88F17}"/>
    <dgm:cxn modelId="{3128E78F-5D80-AF4A-B154-4F17F0916167}" type="presOf" srcId="{B5C40EA0-93AC-4F2B-B924-2CAD36EA6226}" destId="{75A6FA32-EE78-8C4B-9074-224BAD35C453}" srcOrd="0" destOrd="0" presId="urn:microsoft.com/office/officeart/2008/layout/LinedList"/>
    <dgm:cxn modelId="{BC01EF9A-D53C-9C44-9940-DD4ABD3BD887}" type="presOf" srcId="{99CC0841-BE65-6C43-B13B-3FA3CCCA2BEF}" destId="{FAA8EEA1-D567-D842-851F-09F52532D285}" srcOrd="0" destOrd="0" presId="urn:microsoft.com/office/officeart/2008/layout/LinedList"/>
    <dgm:cxn modelId="{2BB20EA0-8E59-4CC3-8B0F-BC13B2172620}" srcId="{8B892CC2-56F2-47AE-8B82-A3BDD21E71D2}" destId="{B5C40EA0-93AC-4F2B-B924-2CAD36EA6226}" srcOrd="3" destOrd="0" parTransId="{9A4026CF-3022-451B-A2DF-9AA11402FD92}" sibTransId="{F7EA06C5-B1C3-48E4-AE6E-04FF4BEDF4D1}"/>
    <dgm:cxn modelId="{FABD51B8-5CC6-164F-A43C-456DA9E20049}" type="presOf" srcId="{556AC7CA-8749-BE47-A0EE-9B4117E60516}" destId="{3C3A1A19-F366-E84D-861F-AC27ABF39087}" srcOrd="0" destOrd="0" presId="urn:microsoft.com/office/officeart/2008/layout/LinedList"/>
    <dgm:cxn modelId="{C316FFC7-E694-B546-B763-F0C0A74D007E}" type="presOf" srcId="{C9ABCDB3-B5F8-C941-B4A6-57551686E7C9}" destId="{7C5C1114-F7B5-A441-B53D-6C5291098919}" srcOrd="0" destOrd="0" presId="urn:microsoft.com/office/officeart/2008/layout/LinedList"/>
    <dgm:cxn modelId="{DEC550EE-6E58-0B4F-BE48-E1BBFDB5C2AA}" srcId="{8B892CC2-56F2-47AE-8B82-A3BDD21E71D2}" destId="{C9ABCDB3-B5F8-C941-B4A6-57551686E7C9}" srcOrd="5" destOrd="0" parTransId="{27C8F00D-6310-044D-9151-B8D2617C5108}" sibTransId="{D82AE0E0-A923-7046-A12B-A5D61623E699}"/>
    <dgm:cxn modelId="{5E687CFF-0A1B-EA49-8F6F-860985EEC343}" type="presOf" srcId="{8B892CC2-56F2-47AE-8B82-A3BDD21E71D2}" destId="{AB4477C5-CA07-0B40-AC04-1F5F3B5570E4}" srcOrd="0" destOrd="0" presId="urn:microsoft.com/office/officeart/2008/layout/LinedList"/>
    <dgm:cxn modelId="{4EEB5A76-26FB-084A-8E70-36E4B0626563}" type="presParOf" srcId="{AB4477C5-CA07-0B40-AC04-1F5F3B5570E4}" destId="{C5BDFDB4-3E98-0E4F-A900-E164F79F064C}" srcOrd="0" destOrd="0" presId="urn:microsoft.com/office/officeart/2008/layout/LinedList"/>
    <dgm:cxn modelId="{7C13CE6B-70F8-134C-9ECD-4AEBD7BE8C33}" type="presParOf" srcId="{AB4477C5-CA07-0B40-AC04-1F5F3B5570E4}" destId="{4C996E23-0ACC-9F4B-8BED-F12DEF863EFA}" srcOrd="1" destOrd="0" presId="urn:microsoft.com/office/officeart/2008/layout/LinedList"/>
    <dgm:cxn modelId="{3A03CA4C-E16D-5E4E-BEAC-1B23B83861E5}" type="presParOf" srcId="{4C996E23-0ACC-9F4B-8BED-F12DEF863EFA}" destId="{3C3A1A19-F366-E84D-861F-AC27ABF39087}" srcOrd="0" destOrd="0" presId="urn:microsoft.com/office/officeart/2008/layout/LinedList"/>
    <dgm:cxn modelId="{43D81AE5-9AED-C94B-BA27-2DA1C278BDB7}" type="presParOf" srcId="{4C996E23-0ACC-9F4B-8BED-F12DEF863EFA}" destId="{EA01E573-E393-BF4F-B540-DF408E647826}" srcOrd="1" destOrd="0" presId="urn:microsoft.com/office/officeart/2008/layout/LinedList"/>
    <dgm:cxn modelId="{5D9B1D85-91FB-CD4E-8340-60527E658A83}" type="presParOf" srcId="{AB4477C5-CA07-0B40-AC04-1F5F3B5570E4}" destId="{B449A092-7822-9B4A-9872-39A1B44AF30A}" srcOrd="2" destOrd="0" presId="urn:microsoft.com/office/officeart/2008/layout/LinedList"/>
    <dgm:cxn modelId="{416D33F8-A7E1-5A43-8C45-BBF5BC7A9DA3}" type="presParOf" srcId="{AB4477C5-CA07-0B40-AC04-1F5F3B5570E4}" destId="{8C925BFF-FFD3-244E-AE1F-EFCC0DCB6A94}" srcOrd="3" destOrd="0" presId="urn:microsoft.com/office/officeart/2008/layout/LinedList"/>
    <dgm:cxn modelId="{0E49FE2A-AC08-4E49-A17A-111944358C03}" type="presParOf" srcId="{8C925BFF-FFD3-244E-AE1F-EFCC0DCB6A94}" destId="{977D9639-AF63-F745-982F-54D9ED07EF75}" srcOrd="0" destOrd="0" presId="urn:microsoft.com/office/officeart/2008/layout/LinedList"/>
    <dgm:cxn modelId="{E03E4340-D4A8-0848-B296-79A56DD428C0}" type="presParOf" srcId="{8C925BFF-FFD3-244E-AE1F-EFCC0DCB6A94}" destId="{32244B9B-1A15-7E47-8A45-41133B8667AF}" srcOrd="1" destOrd="0" presId="urn:microsoft.com/office/officeart/2008/layout/LinedList"/>
    <dgm:cxn modelId="{DB73B78F-BAFD-204A-A33D-B6540D479A9A}" type="presParOf" srcId="{AB4477C5-CA07-0B40-AC04-1F5F3B5570E4}" destId="{F09C5D85-03B9-B849-B6BF-9B730245BC7F}" srcOrd="4" destOrd="0" presId="urn:microsoft.com/office/officeart/2008/layout/LinedList"/>
    <dgm:cxn modelId="{AA1633C2-3816-CE4D-8609-C3F227080540}" type="presParOf" srcId="{AB4477C5-CA07-0B40-AC04-1F5F3B5570E4}" destId="{C0C1E42B-964D-0448-AF66-8972AA9D6971}" srcOrd="5" destOrd="0" presId="urn:microsoft.com/office/officeart/2008/layout/LinedList"/>
    <dgm:cxn modelId="{A4800076-2251-AF49-99DD-84AA709C256F}" type="presParOf" srcId="{C0C1E42B-964D-0448-AF66-8972AA9D6971}" destId="{FAA8EEA1-D567-D842-851F-09F52532D285}" srcOrd="0" destOrd="0" presId="urn:microsoft.com/office/officeart/2008/layout/LinedList"/>
    <dgm:cxn modelId="{17D67141-4D6B-764E-AB12-1C911505DF45}" type="presParOf" srcId="{C0C1E42B-964D-0448-AF66-8972AA9D6971}" destId="{6BBA4023-B67A-144C-88C2-540C47AC9EFC}" srcOrd="1" destOrd="0" presId="urn:microsoft.com/office/officeart/2008/layout/LinedList"/>
    <dgm:cxn modelId="{C70FADFA-59B8-5145-AFB6-E428DE7BEA9C}" type="presParOf" srcId="{AB4477C5-CA07-0B40-AC04-1F5F3B5570E4}" destId="{2AD48234-7A6E-DC43-BD94-23A7E4E8DE54}" srcOrd="6" destOrd="0" presId="urn:microsoft.com/office/officeart/2008/layout/LinedList"/>
    <dgm:cxn modelId="{62B785D3-C9DF-3D44-9BB9-CCE778F101BF}" type="presParOf" srcId="{AB4477C5-CA07-0B40-AC04-1F5F3B5570E4}" destId="{573BBF2D-08DC-F842-B750-0068C46B168D}" srcOrd="7" destOrd="0" presId="urn:microsoft.com/office/officeart/2008/layout/LinedList"/>
    <dgm:cxn modelId="{C440B84D-6171-4D4C-9355-BE131C046F78}" type="presParOf" srcId="{573BBF2D-08DC-F842-B750-0068C46B168D}" destId="{75A6FA32-EE78-8C4B-9074-224BAD35C453}" srcOrd="0" destOrd="0" presId="urn:microsoft.com/office/officeart/2008/layout/LinedList"/>
    <dgm:cxn modelId="{323ECF76-DB24-3C4D-8425-4D0A2ECDD597}" type="presParOf" srcId="{573BBF2D-08DC-F842-B750-0068C46B168D}" destId="{6AC5D903-895C-E547-AE78-1C4CE2D95E3B}" srcOrd="1" destOrd="0" presId="urn:microsoft.com/office/officeart/2008/layout/LinedList"/>
    <dgm:cxn modelId="{9F6978C2-99C5-F44F-9D80-40C6A7E817D9}" type="presParOf" srcId="{AB4477C5-CA07-0B40-AC04-1F5F3B5570E4}" destId="{3D616A25-D226-074B-A89F-647FDC7A9960}" srcOrd="8" destOrd="0" presId="urn:microsoft.com/office/officeart/2008/layout/LinedList"/>
    <dgm:cxn modelId="{4C7A42E4-9362-5C4D-9285-25770BE7E758}" type="presParOf" srcId="{AB4477C5-CA07-0B40-AC04-1F5F3B5570E4}" destId="{ECD4B729-FA43-C64A-8974-11007CB3D31E}" srcOrd="9" destOrd="0" presId="urn:microsoft.com/office/officeart/2008/layout/LinedList"/>
    <dgm:cxn modelId="{DFBD84C3-8D4C-4848-BCC4-660B48DE6949}" type="presParOf" srcId="{ECD4B729-FA43-C64A-8974-11007CB3D31E}" destId="{48E69DA6-37E4-8146-88EB-F3DF8D1E3C5F}" srcOrd="0" destOrd="0" presId="urn:microsoft.com/office/officeart/2008/layout/LinedList"/>
    <dgm:cxn modelId="{6CBDF0AB-4C20-9A48-BD9F-9C94AC9291DD}" type="presParOf" srcId="{ECD4B729-FA43-C64A-8974-11007CB3D31E}" destId="{48654710-EB16-3F45-8C2D-798AF77C2CB9}" srcOrd="1" destOrd="0" presId="urn:microsoft.com/office/officeart/2008/layout/LinedList"/>
    <dgm:cxn modelId="{9BAEBC43-1BBB-FC40-B641-DFB7696713EA}" type="presParOf" srcId="{AB4477C5-CA07-0B40-AC04-1F5F3B5570E4}" destId="{2DD16153-B576-4541-B2CF-5FD42490E944}" srcOrd="10" destOrd="0" presId="urn:microsoft.com/office/officeart/2008/layout/LinedList"/>
    <dgm:cxn modelId="{12E39747-5868-9940-BFB3-8798E35FD787}" type="presParOf" srcId="{AB4477C5-CA07-0B40-AC04-1F5F3B5570E4}" destId="{99ECB5B6-EBE8-554E-AF3A-799611A284C6}" srcOrd="11" destOrd="0" presId="urn:microsoft.com/office/officeart/2008/layout/LinedList"/>
    <dgm:cxn modelId="{C66A095B-9D6A-9F47-913C-22DF45FA4839}" type="presParOf" srcId="{99ECB5B6-EBE8-554E-AF3A-799611A284C6}" destId="{7C5C1114-F7B5-A441-B53D-6C5291098919}" srcOrd="0" destOrd="0" presId="urn:microsoft.com/office/officeart/2008/layout/LinedList"/>
    <dgm:cxn modelId="{89141AAB-F710-8748-A75D-41EB652237C8}" type="presParOf" srcId="{99ECB5B6-EBE8-554E-AF3A-799611A284C6}" destId="{872EBB3C-B4AA-CF4A-9CF2-B361C70C5B7C}" srcOrd="1" destOrd="0" presId="urn:microsoft.com/office/officeart/2008/layout/LinedList"/>
    <dgm:cxn modelId="{25C49AE2-3E84-0F49-9E66-7D614E4D0DD0}" type="presParOf" srcId="{AB4477C5-CA07-0B40-AC04-1F5F3B5570E4}" destId="{82F0B54E-8440-2046-B8B4-9C796D1A3918}" srcOrd="12" destOrd="0" presId="urn:microsoft.com/office/officeart/2008/layout/LinedList"/>
    <dgm:cxn modelId="{8D69C17F-BD30-E54C-A51B-1A6FBD4F1E80}" type="presParOf" srcId="{AB4477C5-CA07-0B40-AC04-1F5F3B5570E4}" destId="{0BD77AA9-5F4E-5C49-92E4-411EC150DE26}" srcOrd="13" destOrd="0" presId="urn:microsoft.com/office/officeart/2008/layout/LinedList"/>
    <dgm:cxn modelId="{8BD1F493-B986-2B46-81DB-43F6C247F320}" type="presParOf" srcId="{0BD77AA9-5F4E-5C49-92E4-411EC150DE26}" destId="{FE978E2E-BF4F-F34C-AC9B-8C1A32ADC937}" srcOrd="0" destOrd="0" presId="urn:microsoft.com/office/officeart/2008/layout/LinedList"/>
    <dgm:cxn modelId="{1B76D5EA-EAB4-4242-A4A2-ADCB30461E5D}" type="presParOf" srcId="{0BD77AA9-5F4E-5C49-92E4-411EC150DE26}" destId="{200A4DC4-860C-6E46-90AF-AABC39B82FC1}" srcOrd="1" destOrd="0" presId="urn:microsoft.com/office/officeart/2008/layout/LinedLis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892CC2-56F2-47AE-8B82-A3BDD21E71D2}" type="doc">
      <dgm:prSet loTypeId="urn:microsoft.com/office/officeart/2008/layout/Lined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5C40EA0-93AC-4F2B-B924-2CAD36EA6226}">
      <dgm:prSet custT="1"/>
      <dgm:spPr/>
      <dgm:t>
        <a:bodyPr/>
        <a:lstStyle/>
        <a:p>
          <a:r>
            <a:rPr lang="cs-CZ" sz="2000" dirty="0"/>
            <a:t>Kvalifikovaní lektoři školí pedagogické pracovníky</a:t>
          </a:r>
        </a:p>
        <a:p>
          <a:r>
            <a:rPr lang="cs-CZ" sz="2000" i="1" dirty="0"/>
            <a:t>např. Dr. Pavlas Martanová, Mgr. Chmelařová</a:t>
          </a:r>
        </a:p>
      </dgm:t>
    </dgm:pt>
    <dgm:pt modelId="{9A4026CF-3022-451B-A2DF-9AA11402FD92}" type="parTrans" cxnId="{2BB20EA0-8E59-4CC3-8B0F-BC13B2172620}">
      <dgm:prSet/>
      <dgm:spPr/>
      <dgm:t>
        <a:bodyPr/>
        <a:lstStyle/>
        <a:p>
          <a:endParaRPr lang="en-US" sz="2000"/>
        </a:p>
      </dgm:t>
    </dgm:pt>
    <dgm:pt modelId="{F7EA06C5-B1C3-48E4-AE6E-04FF4BEDF4D1}" type="sibTrans" cxnId="{2BB20EA0-8E59-4CC3-8B0F-BC13B2172620}">
      <dgm:prSet/>
      <dgm:spPr/>
      <dgm:t>
        <a:bodyPr/>
        <a:lstStyle/>
        <a:p>
          <a:endParaRPr lang="en-US" sz="2000"/>
        </a:p>
      </dgm:t>
    </dgm:pt>
    <dgm:pt modelId="{3DB730E8-100C-4949-ABA0-B0ACCCC0D837}">
      <dgm:prSet custT="1"/>
      <dgm:spPr/>
      <dgm:t>
        <a:bodyPr/>
        <a:lstStyle/>
        <a:p>
          <a:br>
            <a:rPr lang="cs-CZ" sz="2000" dirty="0"/>
          </a:br>
          <a:r>
            <a:rPr lang="cs-CZ" sz="2000" dirty="0"/>
            <a:t>Osobní i online kurzy</a:t>
          </a:r>
          <a:endParaRPr lang="en-US" sz="2000" dirty="0"/>
        </a:p>
      </dgm:t>
    </dgm:pt>
    <dgm:pt modelId="{CCFCABD4-83F2-48C7-8AED-7C1A726E5D30}" type="parTrans" cxnId="{168282D5-9427-4E83-9F37-30E50B665BBF}">
      <dgm:prSet/>
      <dgm:spPr/>
      <dgm:t>
        <a:bodyPr/>
        <a:lstStyle/>
        <a:p>
          <a:endParaRPr lang="en-US" sz="2000"/>
        </a:p>
      </dgm:t>
    </dgm:pt>
    <dgm:pt modelId="{82062C2D-8A80-4B3F-A472-38C8ED712098}" type="sibTrans" cxnId="{168282D5-9427-4E83-9F37-30E50B665BBF}">
      <dgm:prSet/>
      <dgm:spPr/>
      <dgm:t>
        <a:bodyPr/>
        <a:lstStyle/>
        <a:p>
          <a:endParaRPr lang="en-US" sz="2000"/>
        </a:p>
      </dgm:t>
    </dgm:pt>
    <dgm:pt modelId="{5F848585-E828-B94B-A1A9-4A9E157C5642}">
      <dgm:prSet custT="1"/>
      <dgm:spPr/>
      <dgm:t>
        <a:bodyPr/>
        <a:lstStyle/>
        <a:p>
          <a:r>
            <a:rPr lang="cs-CZ" sz="2000" dirty="0"/>
            <a:t>Základní kurz na 1 metodiku: 17 vyučovacích hodin</a:t>
          </a:r>
          <a:br>
            <a:rPr lang="cs-CZ" sz="2000" dirty="0"/>
          </a:br>
          <a:r>
            <a:rPr lang="cs-CZ" sz="2000" dirty="0"/>
            <a:t>(8 hodin výuková část, 2 </a:t>
          </a:r>
          <a:r>
            <a:rPr lang="cs-CZ" sz="2000" dirty="0" err="1"/>
            <a:t>x</a:t>
          </a:r>
          <a:r>
            <a:rPr lang="cs-CZ" sz="2000" dirty="0"/>
            <a:t> 4,5 hod metodické vedení)</a:t>
          </a:r>
        </a:p>
      </dgm:t>
    </dgm:pt>
    <dgm:pt modelId="{163F93B1-84E7-E341-BBE9-7F73321CDBC4}" type="parTrans" cxnId="{24EDE202-FD76-2445-946E-CC1B1036D715}">
      <dgm:prSet/>
      <dgm:spPr/>
      <dgm:t>
        <a:bodyPr/>
        <a:lstStyle/>
        <a:p>
          <a:endParaRPr lang="cs-CZ" sz="2000"/>
        </a:p>
      </dgm:t>
    </dgm:pt>
    <dgm:pt modelId="{15560252-2866-6742-864E-252EF849F050}" type="sibTrans" cxnId="{24EDE202-FD76-2445-946E-CC1B1036D715}">
      <dgm:prSet/>
      <dgm:spPr/>
      <dgm:t>
        <a:bodyPr/>
        <a:lstStyle/>
        <a:p>
          <a:endParaRPr lang="cs-CZ" sz="2000"/>
        </a:p>
      </dgm:t>
    </dgm:pt>
    <dgm:pt modelId="{961DEA01-6702-2A49-B456-B408E3FF2FE3}">
      <dgm:prSet custT="1"/>
      <dgm:spPr/>
      <dgm:t>
        <a:bodyPr/>
        <a:lstStyle/>
        <a:p>
          <a:br>
            <a:rPr lang="en-US" sz="2000" dirty="0"/>
          </a:br>
          <a:r>
            <a:rPr lang="en-US" sz="2000" dirty="0" err="1"/>
            <a:t>Proškolení</a:t>
          </a:r>
          <a:r>
            <a:rPr lang="en-US" sz="2000" dirty="0"/>
            <a:t> </a:t>
          </a:r>
          <a:r>
            <a:rPr lang="en-US" sz="2000" dirty="0" err="1"/>
            <a:t>jednotlivců</a:t>
          </a:r>
          <a:r>
            <a:rPr lang="en-US" sz="2000" dirty="0"/>
            <a:t> </a:t>
          </a:r>
          <a:r>
            <a:rPr lang="en-US" sz="2000" dirty="0" err="1"/>
            <a:t>i</a:t>
          </a:r>
          <a:r>
            <a:rPr lang="en-US" sz="2000" dirty="0"/>
            <a:t> </a:t>
          </a:r>
          <a:r>
            <a:rPr lang="en-US" sz="2000" dirty="0" err="1"/>
            <a:t>skupin</a:t>
          </a:r>
          <a:endParaRPr lang="en-US" sz="2000" dirty="0"/>
        </a:p>
      </dgm:t>
    </dgm:pt>
    <dgm:pt modelId="{D15DFA9B-7E9C-6F4B-A013-C5AFFACCEF11}" type="parTrans" cxnId="{36207B79-A898-0F47-9C00-A1CF9EE205A5}">
      <dgm:prSet/>
      <dgm:spPr/>
      <dgm:t>
        <a:bodyPr/>
        <a:lstStyle/>
        <a:p>
          <a:endParaRPr lang="cs-CZ" sz="2000"/>
        </a:p>
      </dgm:t>
    </dgm:pt>
    <dgm:pt modelId="{895A3C95-4F82-8B4E-AC3C-CCF1FC0DF3AC}" type="sibTrans" cxnId="{36207B79-A898-0F47-9C00-A1CF9EE205A5}">
      <dgm:prSet/>
      <dgm:spPr/>
      <dgm:t>
        <a:bodyPr/>
        <a:lstStyle/>
        <a:p>
          <a:endParaRPr lang="cs-CZ" sz="2000"/>
        </a:p>
      </dgm:t>
    </dgm:pt>
    <dgm:pt modelId="{57F5B3B8-4A5D-F64E-A70E-7580D4291C8D}">
      <dgm:prSet custT="1"/>
      <dgm:spPr/>
      <dgm:t>
        <a:bodyPr/>
        <a:lstStyle/>
        <a:p>
          <a:br>
            <a:rPr lang="cs-CZ" sz="2000" dirty="0"/>
          </a:br>
          <a:r>
            <a:rPr lang="cs-CZ" sz="2000" dirty="0"/>
            <a:t>Nadstavbový kurz na navazující metodiku: 8 vyučovacích hodin</a:t>
          </a:r>
        </a:p>
      </dgm:t>
    </dgm:pt>
    <dgm:pt modelId="{07A57715-A6D5-7549-8562-1A00A350FFA2}" type="parTrans" cxnId="{0BC253D0-4B3B-0C4C-AB26-E9F36B452DBB}">
      <dgm:prSet/>
      <dgm:spPr/>
      <dgm:t>
        <a:bodyPr/>
        <a:lstStyle/>
        <a:p>
          <a:endParaRPr lang="cs-CZ" sz="2000"/>
        </a:p>
      </dgm:t>
    </dgm:pt>
    <dgm:pt modelId="{A1469E38-CA72-E44A-9DD1-B11E1D8DA38A}" type="sibTrans" cxnId="{0BC253D0-4B3B-0C4C-AB26-E9F36B452DBB}">
      <dgm:prSet/>
      <dgm:spPr/>
      <dgm:t>
        <a:bodyPr/>
        <a:lstStyle/>
        <a:p>
          <a:endParaRPr lang="cs-CZ" sz="2000"/>
        </a:p>
      </dgm:t>
    </dgm:pt>
    <dgm:pt modelId="{637FABC9-68C8-0348-933E-624BE8534A10}">
      <dgm:prSet custT="1"/>
      <dgm:spPr/>
      <dgm:t>
        <a:bodyPr/>
        <a:lstStyle/>
        <a:p>
          <a:br>
            <a:rPr lang="en-US" sz="2000" dirty="0"/>
          </a:br>
          <a:r>
            <a:rPr lang="en-US" sz="2000" dirty="0" err="1"/>
            <a:t>Kurzy</a:t>
          </a:r>
          <a:r>
            <a:rPr lang="en-US" sz="2000" dirty="0"/>
            <a:t> </a:t>
          </a:r>
          <a:r>
            <a:rPr lang="en-US" sz="2000" dirty="0" err="1"/>
            <a:t>hrazené</a:t>
          </a:r>
          <a:r>
            <a:rPr lang="en-US" sz="2000" dirty="0"/>
            <a:t> </a:t>
          </a:r>
          <a:r>
            <a:rPr lang="en-US" sz="2000" dirty="0" err="1"/>
            <a:t>účastníky</a:t>
          </a:r>
          <a:r>
            <a:rPr lang="en-US" sz="2000" dirty="0"/>
            <a:t>, </a:t>
          </a:r>
          <a:r>
            <a:rPr lang="en-US" sz="2000" dirty="0" err="1"/>
            <a:t>školami</a:t>
          </a:r>
          <a:r>
            <a:rPr lang="en-US" sz="2000" dirty="0"/>
            <a:t> </a:t>
          </a:r>
          <a:r>
            <a:rPr lang="en-US" sz="2000" dirty="0" err="1"/>
            <a:t>i</a:t>
          </a:r>
          <a:r>
            <a:rPr lang="en-US" sz="2000" dirty="0"/>
            <a:t> </a:t>
          </a:r>
          <a:r>
            <a:rPr lang="en-US" sz="2000" dirty="0" err="1"/>
            <a:t>grantovými</a:t>
          </a:r>
          <a:r>
            <a:rPr lang="en-US" sz="2000" dirty="0"/>
            <a:t> </a:t>
          </a:r>
          <a:r>
            <a:rPr lang="en-US" sz="2000" dirty="0" err="1"/>
            <a:t>projekty</a:t>
          </a:r>
          <a:endParaRPr lang="en-US" sz="2000" dirty="0"/>
        </a:p>
      </dgm:t>
    </dgm:pt>
    <dgm:pt modelId="{804F2C63-68D0-294C-9EF0-15CECF059B34}" type="parTrans" cxnId="{D9B1151B-1E20-844A-9308-B0FDF9B24640}">
      <dgm:prSet/>
      <dgm:spPr/>
      <dgm:t>
        <a:bodyPr/>
        <a:lstStyle/>
        <a:p>
          <a:endParaRPr lang="cs-CZ" sz="2000"/>
        </a:p>
      </dgm:t>
    </dgm:pt>
    <dgm:pt modelId="{8D4CE077-5C45-1C47-A100-6B405FED3602}" type="sibTrans" cxnId="{D9B1151B-1E20-844A-9308-B0FDF9B24640}">
      <dgm:prSet/>
      <dgm:spPr/>
      <dgm:t>
        <a:bodyPr/>
        <a:lstStyle/>
        <a:p>
          <a:endParaRPr lang="cs-CZ" sz="2000"/>
        </a:p>
      </dgm:t>
    </dgm:pt>
    <dgm:pt modelId="{AB4477C5-CA07-0B40-AC04-1F5F3B5570E4}" type="pres">
      <dgm:prSet presAssocID="{8B892CC2-56F2-47AE-8B82-A3BDD21E71D2}" presName="vert0" presStyleCnt="0">
        <dgm:presLayoutVars>
          <dgm:dir/>
          <dgm:animOne val="branch"/>
          <dgm:animLvl val="lvl"/>
        </dgm:presLayoutVars>
      </dgm:prSet>
      <dgm:spPr/>
    </dgm:pt>
    <dgm:pt modelId="{2AD48234-7A6E-DC43-BD94-23A7E4E8DE54}" type="pres">
      <dgm:prSet presAssocID="{B5C40EA0-93AC-4F2B-B924-2CAD36EA6226}" presName="thickLine" presStyleLbl="alignNode1" presStyleIdx="0" presStyleCnt="6"/>
      <dgm:spPr/>
    </dgm:pt>
    <dgm:pt modelId="{573BBF2D-08DC-F842-B750-0068C46B168D}" type="pres">
      <dgm:prSet presAssocID="{B5C40EA0-93AC-4F2B-B924-2CAD36EA6226}" presName="horz1" presStyleCnt="0"/>
      <dgm:spPr/>
    </dgm:pt>
    <dgm:pt modelId="{75A6FA32-EE78-8C4B-9074-224BAD35C453}" type="pres">
      <dgm:prSet presAssocID="{B5C40EA0-93AC-4F2B-B924-2CAD36EA6226}" presName="tx1" presStyleLbl="revTx" presStyleIdx="0" presStyleCnt="6"/>
      <dgm:spPr/>
    </dgm:pt>
    <dgm:pt modelId="{6AC5D903-895C-E547-AE78-1C4CE2D95E3B}" type="pres">
      <dgm:prSet presAssocID="{B5C40EA0-93AC-4F2B-B924-2CAD36EA6226}" presName="vert1" presStyleCnt="0"/>
      <dgm:spPr/>
    </dgm:pt>
    <dgm:pt modelId="{982B3E29-A8EA-534D-8EAA-C621900458D5}" type="pres">
      <dgm:prSet presAssocID="{5F848585-E828-B94B-A1A9-4A9E157C5642}" presName="thickLine" presStyleLbl="alignNode1" presStyleIdx="1" presStyleCnt="6"/>
      <dgm:spPr/>
    </dgm:pt>
    <dgm:pt modelId="{1F582A89-8DE7-C748-B339-5EDC26FDED3B}" type="pres">
      <dgm:prSet presAssocID="{5F848585-E828-B94B-A1A9-4A9E157C5642}" presName="horz1" presStyleCnt="0"/>
      <dgm:spPr/>
    </dgm:pt>
    <dgm:pt modelId="{6E7BA3CA-2D71-FC45-A21B-BD2FA3E86944}" type="pres">
      <dgm:prSet presAssocID="{5F848585-E828-B94B-A1A9-4A9E157C5642}" presName="tx1" presStyleLbl="revTx" presStyleIdx="1" presStyleCnt="6"/>
      <dgm:spPr/>
    </dgm:pt>
    <dgm:pt modelId="{97981ABA-F5F5-1547-8338-41F6051E6738}" type="pres">
      <dgm:prSet presAssocID="{5F848585-E828-B94B-A1A9-4A9E157C5642}" presName="vert1" presStyleCnt="0"/>
      <dgm:spPr/>
    </dgm:pt>
    <dgm:pt modelId="{7BB7F159-FFF1-1245-9C89-AF7672224C1E}" type="pres">
      <dgm:prSet presAssocID="{57F5B3B8-4A5D-F64E-A70E-7580D4291C8D}" presName="thickLine" presStyleLbl="alignNode1" presStyleIdx="2" presStyleCnt="6"/>
      <dgm:spPr/>
    </dgm:pt>
    <dgm:pt modelId="{AC7246EF-70A9-604E-B0BA-9995AB23ACE5}" type="pres">
      <dgm:prSet presAssocID="{57F5B3B8-4A5D-F64E-A70E-7580D4291C8D}" presName="horz1" presStyleCnt="0"/>
      <dgm:spPr/>
    </dgm:pt>
    <dgm:pt modelId="{82F00E4B-2D29-F64F-A759-18B6DAA14F6D}" type="pres">
      <dgm:prSet presAssocID="{57F5B3B8-4A5D-F64E-A70E-7580D4291C8D}" presName="tx1" presStyleLbl="revTx" presStyleIdx="2" presStyleCnt="6"/>
      <dgm:spPr/>
    </dgm:pt>
    <dgm:pt modelId="{EAED14E1-81B5-FD42-92C4-0ADFBA7A862C}" type="pres">
      <dgm:prSet presAssocID="{57F5B3B8-4A5D-F64E-A70E-7580D4291C8D}" presName="vert1" presStyleCnt="0"/>
      <dgm:spPr/>
    </dgm:pt>
    <dgm:pt modelId="{233CE245-86F4-BE46-882F-EDA08F5C97CC}" type="pres">
      <dgm:prSet presAssocID="{3DB730E8-100C-4949-ABA0-B0ACCCC0D837}" presName="thickLine" presStyleLbl="alignNode1" presStyleIdx="3" presStyleCnt="6"/>
      <dgm:spPr/>
    </dgm:pt>
    <dgm:pt modelId="{29F53D67-BC3B-5943-8512-23CB522367C3}" type="pres">
      <dgm:prSet presAssocID="{3DB730E8-100C-4949-ABA0-B0ACCCC0D837}" presName="horz1" presStyleCnt="0"/>
      <dgm:spPr/>
    </dgm:pt>
    <dgm:pt modelId="{26D5935F-FA75-8842-A30C-3C4303D8B2C6}" type="pres">
      <dgm:prSet presAssocID="{3DB730E8-100C-4949-ABA0-B0ACCCC0D837}" presName="tx1" presStyleLbl="revTx" presStyleIdx="3" presStyleCnt="6"/>
      <dgm:spPr/>
    </dgm:pt>
    <dgm:pt modelId="{46DC2E67-018F-F147-B31B-639FDE3A9CFA}" type="pres">
      <dgm:prSet presAssocID="{3DB730E8-100C-4949-ABA0-B0ACCCC0D837}" presName="vert1" presStyleCnt="0"/>
      <dgm:spPr/>
    </dgm:pt>
    <dgm:pt modelId="{EF90D39C-80E5-A84D-A07D-18CFFACE2A17}" type="pres">
      <dgm:prSet presAssocID="{961DEA01-6702-2A49-B456-B408E3FF2FE3}" presName="thickLine" presStyleLbl="alignNode1" presStyleIdx="4" presStyleCnt="6"/>
      <dgm:spPr/>
    </dgm:pt>
    <dgm:pt modelId="{B1012FC2-F872-BF48-A252-9DCB3D62D93C}" type="pres">
      <dgm:prSet presAssocID="{961DEA01-6702-2A49-B456-B408E3FF2FE3}" presName="horz1" presStyleCnt="0"/>
      <dgm:spPr/>
    </dgm:pt>
    <dgm:pt modelId="{31A97F4A-5F82-7349-BC78-65587F4AB066}" type="pres">
      <dgm:prSet presAssocID="{961DEA01-6702-2A49-B456-B408E3FF2FE3}" presName="tx1" presStyleLbl="revTx" presStyleIdx="4" presStyleCnt="6"/>
      <dgm:spPr/>
    </dgm:pt>
    <dgm:pt modelId="{8173F32A-23BA-5641-82A2-CDAD65A1FF4A}" type="pres">
      <dgm:prSet presAssocID="{961DEA01-6702-2A49-B456-B408E3FF2FE3}" presName="vert1" presStyleCnt="0"/>
      <dgm:spPr/>
    </dgm:pt>
    <dgm:pt modelId="{EBB02796-AA9E-6844-A75F-A8E76C5DBA6D}" type="pres">
      <dgm:prSet presAssocID="{637FABC9-68C8-0348-933E-624BE8534A10}" presName="thickLine" presStyleLbl="alignNode1" presStyleIdx="5" presStyleCnt="6"/>
      <dgm:spPr/>
    </dgm:pt>
    <dgm:pt modelId="{65A90B54-0F2A-914A-BAD6-5E9A3EAE9EB8}" type="pres">
      <dgm:prSet presAssocID="{637FABC9-68C8-0348-933E-624BE8534A10}" presName="horz1" presStyleCnt="0"/>
      <dgm:spPr/>
    </dgm:pt>
    <dgm:pt modelId="{C5C7ED4D-FB30-7147-8492-CFAEF31E4347}" type="pres">
      <dgm:prSet presAssocID="{637FABC9-68C8-0348-933E-624BE8534A10}" presName="tx1" presStyleLbl="revTx" presStyleIdx="5" presStyleCnt="6"/>
      <dgm:spPr/>
    </dgm:pt>
    <dgm:pt modelId="{DE45DC32-C116-7643-ADF7-2B5A1942D1F5}" type="pres">
      <dgm:prSet presAssocID="{637FABC9-68C8-0348-933E-624BE8534A10}" presName="vert1" presStyleCnt="0"/>
      <dgm:spPr/>
    </dgm:pt>
  </dgm:ptLst>
  <dgm:cxnLst>
    <dgm:cxn modelId="{24EDE202-FD76-2445-946E-CC1B1036D715}" srcId="{8B892CC2-56F2-47AE-8B82-A3BDD21E71D2}" destId="{5F848585-E828-B94B-A1A9-4A9E157C5642}" srcOrd="1" destOrd="0" parTransId="{163F93B1-84E7-E341-BBE9-7F73321CDBC4}" sibTransId="{15560252-2866-6742-864E-252EF849F050}"/>
    <dgm:cxn modelId="{64FCC00C-F983-E643-AD09-5B480133A8B6}" type="presOf" srcId="{637FABC9-68C8-0348-933E-624BE8534A10}" destId="{C5C7ED4D-FB30-7147-8492-CFAEF31E4347}" srcOrd="0" destOrd="0" presId="urn:microsoft.com/office/officeart/2008/layout/LinedList"/>
    <dgm:cxn modelId="{D9B1151B-1E20-844A-9308-B0FDF9B24640}" srcId="{8B892CC2-56F2-47AE-8B82-A3BDD21E71D2}" destId="{637FABC9-68C8-0348-933E-624BE8534A10}" srcOrd="5" destOrd="0" parTransId="{804F2C63-68D0-294C-9EF0-15CECF059B34}" sibTransId="{8D4CE077-5C45-1C47-A100-6B405FED3602}"/>
    <dgm:cxn modelId="{31778D1C-4D90-F649-B9F1-D5E0C620F3B8}" type="presOf" srcId="{8B892CC2-56F2-47AE-8B82-A3BDD21E71D2}" destId="{AB4477C5-CA07-0B40-AC04-1F5F3B5570E4}" srcOrd="0" destOrd="0" presId="urn:microsoft.com/office/officeart/2008/layout/LinedList"/>
    <dgm:cxn modelId="{98957324-C682-864A-8F43-C340D45A2C3F}" type="presOf" srcId="{57F5B3B8-4A5D-F64E-A70E-7580D4291C8D}" destId="{82F00E4B-2D29-F64F-A759-18B6DAA14F6D}" srcOrd="0" destOrd="0" presId="urn:microsoft.com/office/officeart/2008/layout/LinedList"/>
    <dgm:cxn modelId="{4DD75939-08B7-9543-BC6C-54254CBD50B4}" type="presOf" srcId="{5F848585-E828-B94B-A1A9-4A9E157C5642}" destId="{6E7BA3CA-2D71-FC45-A21B-BD2FA3E86944}" srcOrd="0" destOrd="0" presId="urn:microsoft.com/office/officeart/2008/layout/LinedList"/>
    <dgm:cxn modelId="{7DE61777-5169-9140-BB55-C0F34E24861D}" type="presOf" srcId="{3DB730E8-100C-4949-ABA0-B0ACCCC0D837}" destId="{26D5935F-FA75-8842-A30C-3C4303D8B2C6}" srcOrd="0" destOrd="0" presId="urn:microsoft.com/office/officeart/2008/layout/LinedList"/>
    <dgm:cxn modelId="{36207B79-A898-0F47-9C00-A1CF9EE205A5}" srcId="{8B892CC2-56F2-47AE-8B82-A3BDD21E71D2}" destId="{961DEA01-6702-2A49-B456-B408E3FF2FE3}" srcOrd="4" destOrd="0" parTransId="{D15DFA9B-7E9C-6F4B-A013-C5AFFACCEF11}" sibTransId="{895A3C95-4F82-8B4E-AC3C-CCF1FC0DF3AC}"/>
    <dgm:cxn modelId="{2BB20EA0-8E59-4CC3-8B0F-BC13B2172620}" srcId="{8B892CC2-56F2-47AE-8B82-A3BDD21E71D2}" destId="{B5C40EA0-93AC-4F2B-B924-2CAD36EA6226}" srcOrd="0" destOrd="0" parTransId="{9A4026CF-3022-451B-A2DF-9AA11402FD92}" sibTransId="{F7EA06C5-B1C3-48E4-AE6E-04FF4BEDF4D1}"/>
    <dgm:cxn modelId="{E66172AA-A811-CA46-970A-4987AE468667}" type="presOf" srcId="{B5C40EA0-93AC-4F2B-B924-2CAD36EA6226}" destId="{75A6FA32-EE78-8C4B-9074-224BAD35C453}" srcOrd="0" destOrd="0" presId="urn:microsoft.com/office/officeart/2008/layout/LinedList"/>
    <dgm:cxn modelId="{D20594C6-3EB9-F54D-A89A-15C068475973}" type="presOf" srcId="{961DEA01-6702-2A49-B456-B408E3FF2FE3}" destId="{31A97F4A-5F82-7349-BC78-65587F4AB066}" srcOrd="0" destOrd="0" presId="urn:microsoft.com/office/officeart/2008/layout/LinedList"/>
    <dgm:cxn modelId="{0BC253D0-4B3B-0C4C-AB26-E9F36B452DBB}" srcId="{8B892CC2-56F2-47AE-8B82-A3BDD21E71D2}" destId="{57F5B3B8-4A5D-F64E-A70E-7580D4291C8D}" srcOrd="2" destOrd="0" parTransId="{07A57715-A6D5-7549-8562-1A00A350FFA2}" sibTransId="{A1469E38-CA72-E44A-9DD1-B11E1D8DA38A}"/>
    <dgm:cxn modelId="{168282D5-9427-4E83-9F37-30E50B665BBF}" srcId="{8B892CC2-56F2-47AE-8B82-A3BDD21E71D2}" destId="{3DB730E8-100C-4949-ABA0-B0ACCCC0D837}" srcOrd="3" destOrd="0" parTransId="{CCFCABD4-83F2-48C7-8AED-7C1A726E5D30}" sibTransId="{82062C2D-8A80-4B3F-A472-38C8ED712098}"/>
    <dgm:cxn modelId="{C09BE88E-036D-7748-B858-3632FFB2ACC3}" type="presParOf" srcId="{AB4477C5-CA07-0B40-AC04-1F5F3B5570E4}" destId="{2AD48234-7A6E-DC43-BD94-23A7E4E8DE54}" srcOrd="0" destOrd="0" presId="urn:microsoft.com/office/officeart/2008/layout/LinedList"/>
    <dgm:cxn modelId="{7E141C11-AD52-CB41-85DD-B932187288F7}" type="presParOf" srcId="{AB4477C5-CA07-0B40-AC04-1F5F3B5570E4}" destId="{573BBF2D-08DC-F842-B750-0068C46B168D}" srcOrd="1" destOrd="0" presId="urn:microsoft.com/office/officeart/2008/layout/LinedList"/>
    <dgm:cxn modelId="{3792BE76-6EB5-5E42-9221-199CFF1696B1}" type="presParOf" srcId="{573BBF2D-08DC-F842-B750-0068C46B168D}" destId="{75A6FA32-EE78-8C4B-9074-224BAD35C453}" srcOrd="0" destOrd="0" presId="urn:microsoft.com/office/officeart/2008/layout/LinedList"/>
    <dgm:cxn modelId="{C0EC3262-0933-0749-9C08-6246A370D332}" type="presParOf" srcId="{573BBF2D-08DC-F842-B750-0068C46B168D}" destId="{6AC5D903-895C-E547-AE78-1C4CE2D95E3B}" srcOrd="1" destOrd="0" presId="urn:microsoft.com/office/officeart/2008/layout/LinedList"/>
    <dgm:cxn modelId="{D1B2CDF6-E03C-0846-A81E-07C845AC5D4E}" type="presParOf" srcId="{AB4477C5-CA07-0B40-AC04-1F5F3B5570E4}" destId="{982B3E29-A8EA-534D-8EAA-C621900458D5}" srcOrd="2" destOrd="0" presId="urn:microsoft.com/office/officeart/2008/layout/LinedList"/>
    <dgm:cxn modelId="{46A5FFC0-244D-A34F-B2D7-E5E500B4377C}" type="presParOf" srcId="{AB4477C5-CA07-0B40-AC04-1F5F3B5570E4}" destId="{1F582A89-8DE7-C748-B339-5EDC26FDED3B}" srcOrd="3" destOrd="0" presId="urn:microsoft.com/office/officeart/2008/layout/LinedList"/>
    <dgm:cxn modelId="{911F7149-94AF-6E49-BEEB-34EB21D53965}" type="presParOf" srcId="{1F582A89-8DE7-C748-B339-5EDC26FDED3B}" destId="{6E7BA3CA-2D71-FC45-A21B-BD2FA3E86944}" srcOrd="0" destOrd="0" presId="urn:microsoft.com/office/officeart/2008/layout/LinedList"/>
    <dgm:cxn modelId="{C2D4E061-9CBB-4041-BCCC-F361E24CB683}" type="presParOf" srcId="{1F582A89-8DE7-C748-B339-5EDC26FDED3B}" destId="{97981ABA-F5F5-1547-8338-41F6051E6738}" srcOrd="1" destOrd="0" presId="urn:microsoft.com/office/officeart/2008/layout/LinedList"/>
    <dgm:cxn modelId="{375FDA25-6F7D-2A40-99F7-25D8AB4EFE8C}" type="presParOf" srcId="{AB4477C5-CA07-0B40-AC04-1F5F3B5570E4}" destId="{7BB7F159-FFF1-1245-9C89-AF7672224C1E}" srcOrd="4" destOrd="0" presId="urn:microsoft.com/office/officeart/2008/layout/LinedList"/>
    <dgm:cxn modelId="{CCDDB5E5-BE04-8041-8457-47B61BC488CC}" type="presParOf" srcId="{AB4477C5-CA07-0B40-AC04-1F5F3B5570E4}" destId="{AC7246EF-70A9-604E-B0BA-9995AB23ACE5}" srcOrd="5" destOrd="0" presId="urn:microsoft.com/office/officeart/2008/layout/LinedList"/>
    <dgm:cxn modelId="{15DAF094-16E2-0149-B3EA-51C8F33C55E4}" type="presParOf" srcId="{AC7246EF-70A9-604E-B0BA-9995AB23ACE5}" destId="{82F00E4B-2D29-F64F-A759-18B6DAA14F6D}" srcOrd="0" destOrd="0" presId="urn:microsoft.com/office/officeart/2008/layout/LinedList"/>
    <dgm:cxn modelId="{BBF703F7-CE77-CE45-8C2A-5F4949994A9B}" type="presParOf" srcId="{AC7246EF-70A9-604E-B0BA-9995AB23ACE5}" destId="{EAED14E1-81B5-FD42-92C4-0ADFBA7A862C}" srcOrd="1" destOrd="0" presId="urn:microsoft.com/office/officeart/2008/layout/LinedList"/>
    <dgm:cxn modelId="{561BF6DA-A75C-4148-BAE9-15227742B858}" type="presParOf" srcId="{AB4477C5-CA07-0B40-AC04-1F5F3B5570E4}" destId="{233CE245-86F4-BE46-882F-EDA08F5C97CC}" srcOrd="6" destOrd="0" presId="urn:microsoft.com/office/officeart/2008/layout/LinedList"/>
    <dgm:cxn modelId="{2CCBC4BA-B5F7-3745-AF5A-DA30A4D300FD}" type="presParOf" srcId="{AB4477C5-CA07-0B40-AC04-1F5F3B5570E4}" destId="{29F53D67-BC3B-5943-8512-23CB522367C3}" srcOrd="7" destOrd="0" presId="urn:microsoft.com/office/officeart/2008/layout/LinedList"/>
    <dgm:cxn modelId="{9CA97638-D8F0-F446-822E-F350770A749E}" type="presParOf" srcId="{29F53D67-BC3B-5943-8512-23CB522367C3}" destId="{26D5935F-FA75-8842-A30C-3C4303D8B2C6}" srcOrd="0" destOrd="0" presId="urn:microsoft.com/office/officeart/2008/layout/LinedList"/>
    <dgm:cxn modelId="{53145242-246B-FB4F-9019-6318414A69C6}" type="presParOf" srcId="{29F53D67-BC3B-5943-8512-23CB522367C3}" destId="{46DC2E67-018F-F147-B31B-639FDE3A9CFA}" srcOrd="1" destOrd="0" presId="urn:microsoft.com/office/officeart/2008/layout/LinedList"/>
    <dgm:cxn modelId="{2EA5E58A-1C52-F449-8EAE-EC2D7BA19977}" type="presParOf" srcId="{AB4477C5-CA07-0B40-AC04-1F5F3B5570E4}" destId="{EF90D39C-80E5-A84D-A07D-18CFFACE2A17}" srcOrd="8" destOrd="0" presId="urn:microsoft.com/office/officeart/2008/layout/LinedList"/>
    <dgm:cxn modelId="{39686062-9861-5044-9755-6B5B79F635EB}" type="presParOf" srcId="{AB4477C5-CA07-0B40-AC04-1F5F3B5570E4}" destId="{B1012FC2-F872-BF48-A252-9DCB3D62D93C}" srcOrd="9" destOrd="0" presId="urn:microsoft.com/office/officeart/2008/layout/LinedList"/>
    <dgm:cxn modelId="{AAD4AA78-A83C-364B-870F-A20F8D9EBC26}" type="presParOf" srcId="{B1012FC2-F872-BF48-A252-9DCB3D62D93C}" destId="{31A97F4A-5F82-7349-BC78-65587F4AB066}" srcOrd="0" destOrd="0" presId="urn:microsoft.com/office/officeart/2008/layout/LinedList"/>
    <dgm:cxn modelId="{A3D14773-408F-D94D-85AA-D3807B0CA560}" type="presParOf" srcId="{B1012FC2-F872-BF48-A252-9DCB3D62D93C}" destId="{8173F32A-23BA-5641-82A2-CDAD65A1FF4A}" srcOrd="1" destOrd="0" presId="urn:microsoft.com/office/officeart/2008/layout/LinedList"/>
    <dgm:cxn modelId="{D9B51BFA-B173-714D-AB76-7A1FBADED6CD}" type="presParOf" srcId="{AB4477C5-CA07-0B40-AC04-1F5F3B5570E4}" destId="{EBB02796-AA9E-6844-A75F-A8E76C5DBA6D}" srcOrd="10" destOrd="0" presId="urn:microsoft.com/office/officeart/2008/layout/LinedList"/>
    <dgm:cxn modelId="{104D9057-4081-8942-8BE4-E69863E2181F}" type="presParOf" srcId="{AB4477C5-CA07-0B40-AC04-1F5F3B5570E4}" destId="{65A90B54-0F2A-914A-BAD6-5E9A3EAE9EB8}" srcOrd="11" destOrd="0" presId="urn:microsoft.com/office/officeart/2008/layout/LinedList"/>
    <dgm:cxn modelId="{84EC3A84-6205-D24A-AEE2-D66D9B82BD55}" type="presParOf" srcId="{65A90B54-0F2A-914A-BAD6-5E9A3EAE9EB8}" destId="{C5C7ED4D-FB30-7147-8492-CFAEF31E4347}" srcOrd="0" destOrd="0" presId="urn:microsoft.com/office/officeart/2008/layout/LinedList"/>
    <dgm:cxn modelId="{15F49698-10D6-3542-A726-DABDF7199BF9}" type="presParOf" srcId="{65A90B54-0F2A-914A-BAD6-5E9A3EAE9EB8}" destId="{DE45DC32-C116-7643-ADF7-2B5A1942D1F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B892CC2-56F2-47AE-8B82-A3BDD21E71D2}" type="doc">
      <dgm:prSet loTypeId="urn:microsoft.com/office/officeart/2008/layout/Lined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7724957-0CF5-C54E-A7D2-F5299E5675C4}">
      <dgm:prSet custT="1"/>
      <dgm:spPr/>
      <dgm:t>
        <a:bodyPr/>
        <a:lstStyle/>
        <a:p>
          <a:r>
            <a:rPr lang="en-US" sz="2000" dirty="0" err="1"/>
            <a:t>Listopad</a:t>
          </a:r>
          <a:r>
            <a:rPr lang="en-US" sz="2000" dirty="0"/>
            <a:t> - </a:t>
          </a:r>
          <a:r>
            <a:rPr lang="en-US" sz="2000" dirty="0" err="1"/>
            <a:t>prosinec</a:t>
          </a:r>
          <a:r>
            <a:rPr lang="en-US" sz="2000" dirty="0"/>
            <a:t> 2022: </a:t>
          </a:r>
          <a:r>
            <a:rPr lang="en-US" sz="2000" dirty="0" err="1"/>
            <a:t>proškolení</a:t>
          </a:r>
          <a:r>
            <a:rPr lang="en-US" sz="2000" dirty="0"/>
            <a:t> 30 </a:t>
          </a:r>
          <a:r>
            <a:rPr lang="en-US" sz="2000" dirty="0" err="1"/>
            <a:t>poradenských</a:t>
          </a:r>
          <a:r>
            <a:rPr lang="en-US" sz="2000" dirty="0"/>
            <a:t> </a:t>
          </a:r>
          <a:r>
            <a:rPr lang="en-US" sz="2000" dirty="0" err="1"/>
            <a:t>pracovníků</a:t>
          </a:r>
          <a:r>
            <a:rPr lang="en-US" sz="2000" dirty="0"/>
            <a:t>. </a:t>
          </a:r>
          <a:r>
            <a:rPr lang="en-US" sz="2000" dirty="0" err="1"/>
            <a:t>Zdarma</a:t>
          </a:r>
          <a:r>
            <a:rPr lang="en-US" sz="2000" dirty="0"/>
            <a:t> </a:t>
          </a:r>
          <a:r>
            <a:rPr lang="en-US" sz="2000" dirty="0" err="1"/>
            <a:t>díky</a:t>
          </a:r>
          <a:r>
            <a:rPr lang="en-US" sz="2000" dirty="0"/>
            <a:t> </a:t>
          </a:r>
          <a:r>
            <a:rPr lang="en-US" sz="2000" dirty="0" err="1"/>
            <a:t>podpoře</a:t>
          </a:r>
          <a:r>
            <a:rPr lang="en-US" sz="2000" dirty="0"/>
            <a:t> MŠMT.</a:t>
          </a:r>
        </a:p>
      </dgm:t>
    </dgm:pt>
    <dgm:pt modelId="{E0F29783-1000-F243-AFAB-46756B3DD172}" type="parTrans" cxnId="{0EAB0CED-C101-5E4E-A939-36379064C9AB}">
      <dgm:prSet/>
      <dgm:spPr/>
      <dgm:t>
        <a:bodyPr/>
        <a:lstStyle/>
        <a:p>
          <a:endParaRPr lang="cs-CZ" sz="2000"/>
        </a:p>
      </dgm:t>
    </dgm:pt>
    <dgm:pt modelId="{BAAE3DEF-8C5F-3A4E-BA92-D6F5BD5BCAE5}" type="sibTrans" cxnId="{0EAB0CED-C101-5E4E-A939-36379064C9AB}">
      <dgm:prSet/>
      <dgm:spPr/>
      <dgm:t>
        <a:bodyPr/>
        <a:lstStyle/>
        <a:p>
          <a:endParaRPr lang="cs-CZ" sz="2000"/>
        </a:p>
      </dgm:t>
    </dgm:pt>
    <dgm:pt modelId="{0C23A14C-52B2-844A-B9CF-5FE5D0D4FC1D}">
      <dgm:prSet custT="1"/>
      <dgm:spPr/>
      <dgm:t>
        <a:bodyPr/>
        <a:lstStyle/>
        <a:p>
          <a:br>
            <a:rPr lang="cs-CZ" sz="2000" dirty="0"/>
          </a:br>
          <a:r>
            <a:rPr lang="cs-CZ" sz="2000" dirty="0"/>
            <a:t>Zvládání náročných situací.</a:t>
          </a:r>
          <a:endParaRPr lang="en-US" sz="2000" dirty="0"/>
        </a:p>
      </dgm:t>
    </dgm:pt>
    <dgm:pt modelId="{B42CEFCD-5864-814F-9F5F-51C16ED61F44}" type="parTrans" cxnId="{C336D872-CA0B-074D-BAEA-AF94E9508ADB}">
      <dgm:prSet/>
      <dgm:spPr/>
      <dgm:t>
        <a:bodyPr/>
        <a:lstStyle/>
        <a:p>
          <a:endParaRPr lang="cs-CZ" sz="2000"/>
        </a:p>
      </dgm:t>
    </dgm:pt>
    <dgm:pt modelId="{78CB3FBB-0BBD-4C4C-857D-887C474A158D}" type="sibTrans" cxnId="{C336D872-CA0B-074D-BAEA-AF94E9508ADB}">
      <dgm:prSet/>
      <dgm:spPr/>
      <dgm:t>
        <a:bodyPr/>
        <a:lstStyle/>
        <a:p>
          <a:endParaRPr lang="cs-CZ" sz="2000"/>
        </a:p>
      </dgm:t>
    </dgm:pt>
    <dgm:pt modelId="{93588952-FDBE-484A-8F96-52A92F51DED9}">
      <dgm:prSet custT="1"/>
      <dgm:spPr/>
      <dgm:t>
        <a:bodyPr/>
        <a:lstStyle/>
        <a:p>
          <a:r>
            <a:rPr lang="en-US" sz="2000" dirty="0" err="1"/>
            <a:t>Šetření</a:t>
          </a:r>
          <a:r>
            <a:rPr lang="en-US" sz="2000" dirty="0"/>
            <a:t> CSSP 2021 </a:t>
          </a:r>
          <a:r>
            <a:rPr lang="en-US" sz="2000" dirty="0" err="1"/>
            <a:t>na</a:t>
          </a:r>
          <a:r>
            <a:rPr lang="en-US" sz="2000" dirty="0"/>
            <a:t> </a:t>
          </a:r>
          <a:r>
            <a:rPr lang="en-US" sz="2000" dirty="0" err="1"/>
            <a:t>pražských</a:t>
          </a:r>
          <a:r>
            <a:rPr lang="en-US" sz="2000" dirty="0"/>
            <a:t> </a:t>
          </a:r>
          <a:r>
            <a:rPr lang="en-US" sz="2000" dirty="0" err="1"/>
            <a:t>školách</a:t>
          </a:r>
          <a:r>
            <a:rPr lang="en-US" sz="2000" dirty="0"/>
            <a:t>: </a:t>
          </a:r>
          <a:r>
            <a:rPr lang="en-US" sz="2000" dirty="0" err="1"/>
            <a:t>ve</a:t>
          </a:r>
          <a:r>
            <a:rPr lang="en-US" sz="2000" dirty="0"/>
            <a:t> </a:t>
          </a:r>
          <a:r>
            <a:rPr lang="en-US" sz="2000" dirty="0" err="1"/>
            <a:t>středním</a:t>
          </a:r>
          <a:r>
            <a:rPr lang="en-US" sz="2000" dirty="0"/>
            <a:t> </a:t>
          </a:r>
          <a:r>
            <a:rPr lang="en-US" sz="2000" dirty="0" err="1"/>
            <a:t>až</a:t>
          </a:r>
          <a:r>
            <a:rPr lang="en-US" sz="2000" dirty="0"/>
            <a:t> </a:t>
          </a:r>
          <a:r>
            <a:rPr lang="en-US" sz="2000" dirty="0" err="1"/>
            <a:t>vysokém</a:t>
          </a:r>
          <a:r>
            <a:rPr lang="en-US" sz="2000" dirty="0"/>
            <a:t> </a:t>
          </a:r>
          <a:r>
            <a:rPr lang="en-US" sz="2000" dirty="0" err="1"/>
            <a:t>riziku</a:t>
          </a:r>
          <a:r>
            <a:rPr lang="en-US" sz="2000" dirty="0"/>
            <a:t> </a:t>
          </a:r>
          <a:r>
            <a:rPr lang="en-US" sz="2000" dirty="0" err="1"/>
            <a:t>rozvoje</a:t>
          </a:r>
          <a:r>
            <a:rPr lang="en-US" sz="2000" dirty="0"/>
            <a:t> </a:t>
          </a:r>
          <a:r>
            <a:rPr lang="en-US" sz="2000" dirty="0" err="1"/>
            <a:t>depresivní</a:t>
          </a:r>
          <a:r>
            <a:rPr lang="en-US" sz="2000" dirty="0"/>
            <a:t> </a:t>
          </a:r>
          <a:r>
            <a:rPr lang="en-US" sz="2000" dirty="0" err="1"/>
            <a:t>poruchy</a:t>
          </a:r>
          <a:r>
            <a:rPr lang="en-US" sz="2000" dirty="0"/>
            <a:t> je 19,4 % 11-letých </a:t>
          </a:r>
          <a:r>
            <a:rPr lang="en-US" sz="2000" dirty="0" err="1"/>
            <a:t>dětí</a:t>
          </a:r>
          <a:r>
            <a:rPr lang="en-US" sz="2000" dirty="0"/>
            <a:t>.* </a:t>
          </a:r>
          <a:br>
            <a:rPr lang="en-US" sz="2000" dirty="0"/>
          </a:br>
          <a:endParaRPr lang="en-US" sz="2000" dirty="0"/>
        </a:p>
      </dgm:t>
    </dgm:pt>
    <dgm:pt modelId="{2444681C-9165-1746-BBA4-8A9E703C8631}" type="parTrans" cxnId="{B19F1220-4150-A24C-A392-5B600EEB0185}">
      <dgm:prSet/>
      <dgm:spPr/>
      <dgm:t>
        <a:bodyPr/>
        <a:lstStyle/>
        <a:p>
          <a:endParaRPr lang="cs-CZ" sz="2000"/>
        </a:p>
      </dgm:t>
    </dgm:pt>
    <dgm:pt modelId="{ED08F99F-9BFF-2445-84D3-7F4FE9995E7D}" type="sibTrans" cxnId="{B19F1220-4150-A24C-A392-5B600EEB0185}">
      <dgm:prSet/>
      <dgm:spPr/>
      <dgm:t>
        <a:bodyPr/>
        <a:lstStyle/>
        <a:p>
          <a:endParaRPr lang="cs-CZ" sz="2000"/>
        </a:p>
      </dgm:t>
    </dgm:pt>
    <dgm:pt modelId="{5A281592-1673-674E-9596-E5D95F21FB79}">
      <dgm:prSet custT="1"/>
      <dgm:spPr/>
      <dgm:t>
        <a:bodyPr/>
        <a:lstStyle/>
        <a:p>
          <a:br>
            <a:rPr lang="cs-CZ" sz="2000" dirty="0"/>
          </a:br>
          <a:r>
            <a:rPr lang="cs-CZ" sz="2000" dirty="0"/>
            <a:t>Efektivita prokázána ve zvýšení schopnosti vyrovnávat se se stresem.   </a:t>
          </a:r>
          <a:endParaRPr lang="en-US" sz="2000" dirty="0"/>
        </a:p>
      </dgm:t>
    </dgm:pt>
    <dgm:pt modelId="{BF7B2962-2295-2C48-A1F8-1413B8B1A497}" type="parTrans" cxnId="{A30FA023-4C71-8E4B-AB32-856581265881}">
      <dgm:prSet/>
      <dgm:spPr/>
      <dgm:t>
        <a:bodyPr/>
        <a:lstStyle/>
        <a:p>
          <a:endParaRPr lang="cs-CZ" sz="2000"/>
        </a:p>
      </dgm:t>
    </dgm:pt>
    <dgm:pt modelId="{95CD4747-6E6B-6647-A187-B37F76F6B512}" type="sibTrans" cxnId="{A30FA023-4C71-8E4B-AB32-856581265881}">
      <dgm:prSet/>
      <dgm:spPr/>
      <dgm:t>
        <a:bodyPr/>
        <a:lstStyle/>
        <a:p>
          <a:endParaRPr lang="cs-CZ" sz="2000"/>
        </a:p>
      </dgm:t>
    </dgm:pt>
    <dgm:pt modelId="{5D19C06F-D6C7-5D4B-8EA7-08FB694E67E9}">
      <dgm:prSet custT="1"/>
      <dgm:spPr/>
      <dgm:t>
        <a:bodyPr/>
        <a:lstStyle/>
        <a:p>
          <a:r>
            <a:rPr lang="cs-CZ" sz="2000" dirty="0"/>
            <a:t>Velmi přínosné pro děti, které vykazovaly symptomy deprese a úzkosti – po programu snížení výskytu a závažnosti symptomů.</a:t>
          </a:r>
          <a:endParaRPr lang="en-US" sz="2000" dirty="0"/>
        </a:p>
      </dgm:t>
    </dgm:pt>
    <dgm:pt modelId="{85F1F515-AC90-EF40-856D-5023A2B277AC}" type="parTrans" cxnId="{C6B3C975-5CAA-0644-972B-557B98239AC3}">
      <dgm:prSet/>
      <dgm:spPr/>
      <dgm:t>
        <a:bodyPr/>
        <a:lstStyle/>
        <a:p>
          <a:endParaRPr lang="cs-CZ" sz="2000"/>
        </a:p>
      </dgm:t>
    </dgm:pt>
    <dgm:pt modelId="{C847AABF-EABD-C341-ABFC-6F8E43AAE11A}" type="sibTrans" cxnId="{C6B3C975-5CAA-0644-972B-557B98239AC3}">
      <dgm:prSet/>
      <dgm:spPr/>
      <dgm:t>
        <a:bodyPr/>
        <a:lstStyle/>
        <a:p>
          <a:endParaRPr lang="cs-CZ" sz="2000"/>
        </a:p>
      </dgm:t>
    </dgm:pt>
    <dgm:pt modelId="{161D7A6F-C58F-3A46-9805-A3E49E2BDC7C}">
      <dgm:prSet custT="1"/>
      <dgm:spPr/>
      <dgm:t>
        <a:bodyPr/>
        <a:lstStyle/>
        <a:p>
          <a:br>
            <a:rPr lang="en-US" sz="2000" dirty="0"/>
          </a:br>
          <a:r>
            <a:rPr lang="en-US" sz="2000" dirty="0"/>
            <a:t>Z </a:t>
          </a:r>
          <a:r>
            <a:rPr lang="en-US" sz="2000" dirty="0" err="1"/>
            <a:t>metodiky</a:t>
          </a:r>
          <a:r>
            <a:rPr lang="en-US" sz="2000" dirty="0"/>
            <a:t> </a:t>
          </a:r>
          <a:r>
            <a:rPr lang="en-US" sz="2000" dirty="0" err="1"/>
            <a:t>mohou</a:t>
          </a:r>
          <a:r>
            <a:rPr lang="en-US" sz="2000" dirty="0"/>
            <a:t> </a:t>
          </a:r>
          <a:r>
            <a:rPr lang="en-US" sz="2000" dirty="0" err="1"/>
            <a:t>profitovat</a:t>
          </a:r>
          <a:r>
            <a:rPr lang="en-US" sz="2000" dirty="0"/>
            <a:t> </a:t>
          </a:r>
          <a:r>
            <a:rPr lang="en-US" sz="2000" dirty="0" err="1"/>
            <a:t>všechny</a:t>
          </a:r>
          <a:r>
            <a:rPr lang="en-US" sz="2000" dirty="0"/>
            <a:t> </a:t>
          </a:r>
          <a:r>
            <a:rPr lang="en-US" sz="2000" dirty="0" err="1"/>
            <a:t>děti</a:t>
          </a:r>
          <a:r>
            <a:rPr lang="en-US" sz="2000" dirty="0"/>
            <a:t>.</a:t>
          </a:r>
        </a:p>
      </dgm:t>
    </dgm:pt>
    <dgm:pt modelId="{C1297A5D-A8FC-5C49-8261-4CEFFBD9FCCB}" type="parTrans" cxnId="{38A14585-D31D-9249-917A-80999A43E9ED}">
      <dgm:prSet/>
      <dgm:spPr/>
      <dgm:t>
        <a:bodyPr/>
        <a:lstStyle/>
        <a:p>
          <a:endParaRPr lang="cs-CZ" sz="2000"/>
        </a:p>
      </dgm:t>
    </dgm:pt>
    <dgm:pt modelId="{EA824F9E-708D-9942-ABFC-CE03B0873A81}" type="sibTrans" cxnId="{38A14585-D31D-9249-917A-80999A43E9ED}">
      <dgm:prSet/>
      <dgm:spPr/>
      <dgm:t>
        <a:bodyPr/>
        <a:lstStyle/>
        <a:p>
          <a:endParaRPr lang="cs-CZ" sz="2000"/>
        </a:p>
      </dgm:t>
    </dgm:pt>
    <dgm:pt modelId="{AB4477C5-CA07-0B40-AC04-1F5F3B5570E4}" type="pres">
      <dgm:prSet presAssocID="{8B892CC2-56F2-47AE-8B82-A3BDD21E71D2}" presName="vert0" presStyleCnt="0">
        <dgm:presLayoutVars>
          <dgm:dir/>
          <dgm:animOne val="branch"/>
          <dgm:animLvl val="lvl"/>
        </dgm:presLayoutVars>
      </dgm:prSet>
      <dgm:spPr/>
    </dgm:pt>
    <dgm:pt modelId="{2364EB87-CEFF-264A-98A3-4FC6EB4D3B52}" type="pres">
      <dgm:prSet presAssocID="{0C23A14C-52B2-844A-B9CF-5FE5D0D4FC1D}" presName="thickLine" presStyleLbl="alignNode1" presStyleIdx="0" presStyleCnt="6"/>
      <dgm:spPr/>
    </dgm:pt>
    <dgm:pt modelId="{8488114E-2E45-314E-8787-88BC37F8BC65}" type="pres">
      <dgm:prSet presAssocID="{0C23A14C-52B2-844A-B9CF-5FE5D0D4FC1D}" presName="horz1" presStyleCnt="0"/>
      <dgm:spPr/>
    </dgm:pt>
    <dgm:pt modelId="{E2CA208A-6891-1644-9C52-1EBC15181FA8}" type="pres">
      <dgm:prSet presAssocID="{0C23A14C-52B2-844A-B9CF-5FE5D0D4FC1D}" presName="tx1" presStyleLbl="revTx" presStyleIdx="0" presStyleCnt="6"/>
      <dgm:spPr/>
    </dgm:pt>
    <dgm:pt modelId="{44ED6BF7-56E9-5147-BDF2-797E17AE0AC2}" type="pres">
      <dgm:prSet presAssocID="{0C23A14C-52B2-844A-B9CF-5FE5D0D4FC1D}" presName="vert1" presStyleCnt="0"/>
      <dgm:spPr/>
    </dgm:pt>
    <dgm:pt modelId="{0FE8CC41-EE21-C349-8045-15E3F4EA2DD4}" type="pres">
      <dgm:prSet presAssocID="{5A281592-1673-674E-9596-E5D95F21FB79}" presName="thickLine" presStyleLbl="alignNode1" presStyleIdx="1" presStyleCnt="6"/>
      <dgm:spPr/>
    </dgm:pt>
    <dgm:pt modelId="{3C045785-7DF8-3942-9276-C1EBEA1ABA43}" type="pres">
      <dgm:prSet presAssocID="{5A281592-1673-674E-9596-E5D95F21FB79}" presName="horz1" presStyleCnt="0"/>
      <dgm:spPr/>
    </dgm:pt>
    <dgm:pt modelId="{CDE0F0D5-70A6-5D4F-8886-0583DEA0E359}" type="pres">
      <dgm:prSet presAssocID="{5A281592-1673-674E-9596-E5D95F21FB79}" presName="tx1" presStyleLbl="revTx" presStyleIdx="1" presStyleCnt="6"/>
      <dgm:spPr/>
    </dgm:pt>
    <dgm:pt modelId="{E7F0B060-93FA-5F48-95C0-1C4908B06BA6}" type="pres">
      <dgm:prSet presAssocID="{5A281592-1673-674E-9596-E5D95F21FB79}" presName="vert1" presStyleCnt="0"/>
      <dgm:spPr/>
    </dgm:pt>
    <dgm:pt modelId="{92279CBC-4B4F-F340-B279-8BE10A7AC61C}" type="pres">
      <dgm:prSet presAssocID="{161D7A6F-C58F-3A46-9805-A3E49E2BDC7C}" presName="thickLine" presStyleLbl="alignNode1" presStyleIdx="2" presStyleCnt="6"/>
      <dgm:spPr/>
    </dgm:pt>
    <dgm:pt modelId="{D7F0304B-1477-C644-9CA1-F877E60110A8}" type="pres">
      <dgm:prSet presAssocID="{161D7A6F-C58F-3A46-9805-A3E49E2BDC7C}" presName="horz1" presStyleCnt="0"/>
      <dgm:spPr/>
    </dgm:pt>
    <dgm:pt modelId="{A247C880-6EF4-9640-BA8F-B8F8B44F59DB}" type="pres">
      <dgm:prSet presAssocID="{161D7A6F-C58F-3A46-9805-A3E49E2BDC7C}" presName="tx1" presStyleLbl="revTx" presStyleIdx="2" presStyleCnt="6"/>
      <dgm:spPr/>
    </dgm:pt>
    <dgm:pt modelId="{3C23DB00-736C-614F-B45F-216A34A33A1D}" type="pres">
      <dgm:prSet presAssocID="{161D7A6F-C58F-3A46-9805-A3E49E2BDC7C}" presName="vert1" presStyleCnt="0"/>
      <dgm:spPr/>
    </dgm:pt>
    <dgm:pt modelId="{CCE2FA2A-839F-C245-BCF8-771F83277777}" type="pres">
      <dgm:prSet presAssocID="{5D19C06F-D6C7-5D4B-8EA7-08FB694E67E9}" presName="thickLine" presStyleLbl="alignNode1" presStyleIdx="3" presStyleCnt="6"/>
      <dgm:spPr/>
    </dgm:pt>
    <dgm:pt modelId="{2B9993FF-F761-C141-BF10-C28754471CE7}" type="pres">
      <dgm:prSet presAssocID="{5D19C06F-D6C7-5D4B-8EA7-08FB694E67E9}" presName="horz1" presStyleCnt="0"/>
      <dgm:spPr/>
    </dgm:pt>
    <dgm:pt modelId="{3525CD0B-4E50-3849-BD54-F4BA87B11853}" type="pres">
      <dgm:prSet presAssocID="{5D19C06F-D6C7-5D4B-8EA7-08FB694E67E9}" presName="tx1" presStyleLbl="revTx" presStyleIdx="3" presStyleCnt="6"/>
      <dgm:spPr/>
    </dgm:pt>
    <dgm:pt modelId="{9B4E93C2-4E9F-1E44-A482-8AA8A3590F90}" type="pres">
      <dgm:prSet presAssocID="{5D19C06F-D6C7-5D4B-8EA7-08FB694E67E9}" presName="vert1" presStyleCnt="0"/>
      <dgm:spPr/>
    </dgm:pt>
    <dgm:pt modelId="{AAA56A08-C597-BB41-825D-13373A4335B5}" type="pres">
      <dgm:prSet presAssocID="{93588952-FDBE-484A-8F96-52A92F51DED9}" presName="thickLine" presStyleLbl="alignNode1" presStyleIdx="4" presStyleCnt="6"/>
      <dgm:spPr/>
    </dgm:pt>
    <dgm:pt modelId="{785CDDAE-C4C1-0943-A358-A07FC52DD0FB}" type="pres">
      <dgm:prSet presAssocID="{93588952-FDBE-484A-8F96-52A92F51DED9}" presName="horz1" presStyleCnt="0"/>
      <dgm:spPr/>
    </dgm:pt>
    <dgm:pt modelId="{02CE1D4F-E100-2A4C-9682-515E73201498}" type="pres">
      <dgm:prSet presAssocID="{93588952-FDBE-484A-8F96-52A92F51DED9}" presName="tx1" presStyleLbl="revTx" presStyleIdx="4" presStyleCnt="6"/>
      <dgm:spPr/>
    </dgm:pt>
    <dgm:pt modelId="{E85ECE0A-C335-644E-BDF2-3DE6CCCB0F87}" type="pres">
      <dgm:prSet presAssocID="{93588952-FDBE-484A-8F96-52A92F51DED9}" presName="vert1" presStyleCnt="0"/>
      <dgm:spPr/>
    </dgm:pt>
    <dgm:pt modelId="{5B7F8919-FA1A-C54A-B1E4-A34A81803231}" type="pres">
      <dgm:prSet presAssocID="{D7724957-0CF5-C54E-A7D2-F5299E5675C4}" presName="thickLine" presStyleLbl="alignNode1" presStyleIdx="5" presStyleCnt="6"/>
      <dgm:spPr/>
    </dgm:pt>
    <dgm:pt modelId="{8B30537C-D89D-FC44-88C5-1CE26D3AC92E}" type="pres">
      <dgm:prSet presAssocID="{D7724957-0CF5-C54E-A7D2-F5299E5675C4}" presName="horz1" presStyleCnt="0"/>
      <dgm:spPr/>
    </dgm:pt>
    <dgm:pt modelId="{C724BD2E-36E1-BF44-8658-4EF9BCAFF32E}" type="pres">
      <dgm:prSet presAssocID="{D7724957-0CF5-C54E-A7D2-F5299E5675C4}" presName="tx1" presStyleLbl="revTx" presStyleIdx="5" presStyleCnt="6"/>
      <dgm:spPr/>
    </dgm:pt>
    <dgm:pt modelId="{1FC84AF9-5B95-D440-A7FC-9B32B522D5BB}" type="pres">
      <dgm:prSet presAssocID="{D7724957-0CF5-C54E-A7D2-F5299E5675C4}" presName="vert1" presStyleCnt="0"/>
      <dgm:spPr/>
    </dgm:pt>
  </dgm:ptLst>
  <dgm:cxnLst>
    <dgm:cxn modelId="{31778D1C-4D90-F649-B9F1-D5E0C620F3B8}" type="presOf" srcId="{8B892CC2-56F2-47AE-8B82-A3BDD21E71D2}" destId="{AB4477C5-CA07-0B40-AC04-1F5F3B5570E4}" srcOrd="0" destOrd="0" presId="urn:microsoft.com/office/officeart/2008/layout/LinedList"/>
    <dgm:cxn modelId="{B19F1220-4150-A24C-A392-5B600EEB0185}" srcId="{8B892CC2-56F2-47AE-8B82-A3BDD21E71D2}" destId="{93588952-FDBE-484A-8F96-52A92F51DED9}" srcOrd="4" destOrd="0" parTransId="{2444681C-9165-1746-BBA4-8A9E703C8631}" sibTransId="{ED08F99F-9BFF-2445-84D3-7F4FE9995E7D}"/>
    <dgm:cxn modelId="{A30FA023-4C71-8E4B-AB32-856581265881}" srcId="{8B892CC2-56F2-47AE-8B82-A3BDD21E71D2}" destId="{5A281592-1673-674E-9596-E5D95F21FB79}" srcOrd="1" destOrd="0" parTransId="{BF7B2962-2295-2C48-A1F8-1413B8B1A497}" sibTransId="{95CD4747-6E6B-6647-A187-B37F76F6B512}"/>
    <dgm:cxn modelId="{71572E2B-FDDC-8641-ACC5-BB972547A4A6}" type="presOf" srcId="{D7724957-0CF5-C54E-A7D2-F5299E5675C4}" destId="{C724BD2E-36E1-BF44-8658-4EF9BCAFF32E}" srcOrd="0" destOrd="0" presId="urn:microsoft.com/office/officeart/2008/layout/LinedList"/>
    <dgm:cxn modelId="{8AF1C22F-3C8F-EE42-A818-0959868F78CD}" type="presOf" srcId="{5D19C06F-D6C7-5D4B-8EA7-08FB694E67E9}" destId="{3525CD0B-4E50-3849-BD54-F4BA87B11853}" srcOrd="0" destOrd="0" presId="urn:microsoft.com/office/officeart/2008/layout/LinedList"/>
    <dgm:cxn modelId="{1F460644-748B-9746-B757-5306F8CE64AE}" type="presOf" srcId="{161D7A6F-C58F-3A46-9805-A3E49E2BDC7C}" destId="{A247C880-6EF4-9640-BA8F-B8F8B44F59DB}" srcOrd="0" destOrd="0" presId="urn:microsoft.com/office/officeart/2008/layout/LinedList"/>
    <dgm:cxn modelId="{C336D872-CA0B-074D-BAEA-AF94E9508ADB}" srcId="{8B892CC2-56F2-47AE-8B82-A3BDD21E71D2}" destId="{0C23A14C-52B2-844A-B9CF-5FE5D0D4FC1D}" srcOrd="0" destOrd="0" parTransId="{B42CEFCD-5864-814F-9F5F-51C16ED61F44}" sibTransId="{78CB3FBB-0BBD-4C4C-857D-887C474A158D}"/>
    <dgm:cxn modelId="{C6B3C975-5CAA-0644-972B-557B98239AC3}" srcId="{8B892CC2-56F2-47AE-8B82-A3BDD21E71D2}" destId="{5D19C06F-D6C7-5D4B-8EA7-08FB694E67E9}" srcOrd="3" destOrd="0" parTransId="{85F1F515-AC90-EF40-856D-5023A2B277AC}" sibTransId="{C847AABF-EABD-C341-ABFC-6F8E43AAE11A}"/>
    <dgm:cxn modelId="{B1CB2B82-E495-604E-AD1F-9ED68D3A2C8E}" type="presOf" srcId="{93588952-FDBE-484A-8F96-52A92F51DED9}" destId="{02CE1D4F-E100-2A4C-9682-515E73201498}" srcOrd="0" destOrd="0" presId="urn:microsoft.com/office/officeart/2008/layout/LinedList"/>
    <dgm:cxn modelId="{38A14585-D31D-9249-917A-80999A43E9ED}" srcId="{8B892CC2-56F2-47AE-8B82-A3BDD21E71D2}" destId="{161D7A6F-C58F-3A46-9805-A3E49E2BDC7C}" srcOrd="2" destOrd="0" parTransId="{C1297A5D-A8FC-5C49-8261-4CEFFBD9FCCB}" sibTransId="{EA824F9E-708D-9942-ABFC-CE03B0873A81}"/>
    <dgm:cxn modelId="{F5E999C1-60B0-E347-B548-D7DA4A87A265}" type="presOf" srcId="{5A281592-1673-674E-9596-E5D95F21FB79}" destId="{CDE0F0D5-70A6-5D4F-8886-0583DEA0E359}" srcOrd="0" destOrd="0" presId="urn:microsoft.com/office/officeart/2008/layout/LinedList"/>
    <dgm:cxn modelId="{0EAB0CED-C101-5E4E-A939-36379064C9AB}" srcId="{8B892CC2-56F2-47AE-8B82-A3BDD21E71D2}" destId="{D7724957-0CF5-C54E-A7D2-F5299E5675C4}" srcOrd="5" destOrd="0" parTransId="{E0F29783-1000-F243-AFAB-46756B3DD172}" sibTransId="{BAAE3DEF-8C5F-3A4E-BA92-D6F5BD5BCAE5}"/>
    <dgm:cxn modelId="{146B41FC-9D86-1A46-B917-1214F175E970}" type="presOf" srcId="{0C23A14C-52B2-844A-B9CF-5FE5D0D4FC1D}" destId="{E2CA208A-6891-1644-9C52-1EBC15181FA8}" srcOrd="0" destOrd="0" presId="urn:microsoft.com/office/officeart/2008/layout/LinedList"/>
    <dgm:cxn modelId="{A5F97600-EEF0-4B44-B2BD-15729AD8CC59}" type="presParOf" srcId="{AB4477C5-CA07-0B40-AC04-1F5F3B5570E4}" destId="{2364EB87-CEFF-264A-98A3-4FC6EB4D3B52}" srcOrd="0" destOrd="0" presId="urn:microsoft.com/office/officeart/2008/layout/LinedList"/>
    <dgm:cxn modelId="{33768CDB-B573-4549-B079-4A45B63F3F77}" type="presParOf" srcId="{AB4477C5-CA07-0B40-AC04-1F5F3B5570E4}" destId="{8488114E-2E45-314E-8787-88BC37F8BC65}" srcOrd="1" destOrd="0" presId="urn:microsoft.com/office/officeart/2008/layout/LinedList"/>
    <dgm:cxn modelId="{34671036-201B-B94C-86F1-C5C7F29BCA40}" type="presParOf" srcId="{8488114E-2E45-314E-8787-88BC37F8BC65}" destId="{E2CA208A-6891-1644-9C52-1EBC15181FA8}" srcOrd="0" destOrd="0" presId="urn:microsoft.com/office/officeart/2008/layout/LinedList"/>
    <dgm:cxn modelId="{2CB0D67D-1735-1C4B-AC6C-266C83380B2B}" type="presParOf" srcId="{8488114E-2E45-314E-8787-88BC37F8BC65}" destId="{44ED6BF7-56E9-5147-BDF2-797E17AE0AC2}" srcOrd="1" destOrd="0" presId="urn:microsoft.com/office/officeart/2008/layout/LinedList"/>
    <dgm:cxn modelId="{EFF70C3E-916B-B849-89BE-90AA8CE0B63A}" type="presParOf" srcId="{AB4477C5-CA07-0B40-AC04-1F5F3B5570E4}" destId="{0FE8CC41-EE21-C349-8045-15E3F4EA2DD4}" srcOrd="2" destOrd="0" presId="urn:microsoft.com/office/officeart/2008/layout/LinedList"/>
    <dgm:cxn modelId="{0FBC7337-E4CE-7E42-BECA-6C9BE0B1CCEC}" type="presParOf" srcId="{AB4477C5-CA07-0B40-AC04-1F5F3B5570E4}" destId="{3C045785-7DF8-3942-9276-C1EBEA1ABA43}" srcOrd="3" destOrd="0" presId="urn:microsoft.com/office/officeart/2008/layout/LinedList"/>
    <dgm:cxn modelId="{B7A77D0D-C369-3340-B8EA-5C7E8052E5BD}" type="presParOf" srcId="{3C045785-7DF8-3942-9276-C1EBEA1ABA43}" destId="{CDE0F0D5-70A6-5D4F-8886-0583DEA0E359}" srcOrd="0" destOrd="0" presId="urn:microsoft.com/office/officeart/2008/layout/LinedList"/>
    <dgm:cxn modelId="{B70BE226-83B6-2646-A3B5-E2176F9048C3}" type="presParOf" srcId="{3C045785-7DF8-3942-9276-C1EBEA1ABA43}" destId="{E7F0B060-93FA-5F48-95C0-1C4908B06BA6}" srcOrd="1" destOrd="0" presId="urn:microsoft.com/office/officeart/2008/layout/LinedList"/>
    <dgm:cxn modelId="{450911DB-DE23-B845-8DAC-2C03C3445D74}" type="presParOf" srcId="{AB4477C5-CA07-0B40-AC04-1F5F3B5570E4}" destId="{92279CBC-4B4F-F340-B279-8BE10A7AC61C}" srcOrd="4" destOrd="0" presId="urn:microsoft.com/office/officeart/2008/layout/LinedList"/>
    <dgm:cxn modelId="{0F6911F5-FAFD-824C-AF4B-0929D77914A0}" type="presParOf" srcId="{AB4477C5-CA07-0B40-AC04-1F5F3B5570E4}" destId="{D7F0304B-1477-C644-9CA1-F877E60110A8}" srcOrd="5" destOrd="0" presId="urn:microsoft.com/office/officeart/2008/layout/LinedList"/>
    <dgm:cxn modelId="{BB72DC79-C73E-A54A-B46F-1D2B29E5994A}" type="presParOf" srcId="{D7F0304B-1477-C644-9CA1-F877E60110A8}" destId="{A247C880-6EF4-9640-BA8F-B8F8B44F59DB}" srcOrd="0" destOrd="0" presId="urn:microsoft.com/office/officeart/2008/layout/LinedList"/>
    <dgm:cxn modelId="{ECD73BE5-E50A-224E-A287-16E105C25104}" type="presParOf" srcId="{D7F0304B-1477-C644-9CA1-F877E60110A8}" destId="{3C23DB00-736C-614F-B45F-216A34A33A1D}" srcOrd="1" destOrd="0" presId="urn:microsoft.com/office/officeart/2008/layout/LinedList"/>
    <dgm:cxn modelId="{FBB459A2-8B74-C24E-81E5-7AAE07FF1DB0}" type="presParOf" srcId="{AB4477C5-CA07-0B40-AC04-1F5F3B5570E4}" destId="{CCE2FA2A-839F-C245-BCF8-771F83277777}" srcOrd="6" destOrd="0" presId="urn:microsoft.com/office/officeart/2008/layout/LinedList"/>
    <dgm:cxn modelId="{6A944107-F023-D14E-965C-1425FE7F71B2}" type="presParOf" srcId="{AB4477C5-CA07-0B40-AC04-1F5F3B5570E4}" destId="{2B9993FF-F761-C141-BF10-C28754471CE7}" srcOrd="7" destOrd="0" presId="urn:microsoft.com/office/officeart/2008/layout/LinedList"/>
    <dgm:cxn modelId="{4CD6ECCC-E086-D741-A8DB-D87A8BDB6477}" type="presParOf" srcId="{2B9993FF-F761-C141-BF10-C28754471CE7}" destId="{3525CD0B-4E50-3849-BD54-F4BA87B11853}" srcOrd="0" destOrd="0" presId="urn:microsoft.com/office/officeart/2008/layout/LinedList"/>
    <dgm:cxn modelId="{E191F657-DFF4-2440-84D7-467090062327}" type="presParOf" srcId="{2B9993FF-F761-C141-BF10-C28754471CE7}" destId="{9B4E93C2-4E9F-1E44-A482-8AA8A3590F90}" srcOrd="1" destOrd="0" presId="urn:microsoft.com/office/officeart/2008/layout/LinedList"/>
    <dgm:cxn modelId="{7ACF6175-50A1-E340-A77C-64E7A721C448}" type="presParOf" srcId="{AB4477C5-CA07-0B40-AC04-1F5F3B5570E4}" destId="{AAA56A08-C597-BB41-825D-13373A4335B5}" srcOrd="8" destOrd="0" presId="urn:microsoft.com/office/officeart/2008/layout/LinedList"/>
    <dgm:cxn modelId="{550FFFA7-555D-9B43-A297-222B7A1EEC32}" type="presParOf" srcId="{AB4477C5-CA07-0B40-AC04-1F5F3B5570E4}" destId="{785CDDAE-C4C1-0943-A358-A07FC52DD0FB}" srcOrd="9" destOrd="0" presId="urn:microsoft.com/office/officeart/2008/layout/LinedList"/>
    <dgm:cxn modelId="{E2A4270E-46DA-D044-827C-1018B6AD30BA}" type="presParOf" srcId="{785CDDAE-C4C1-0943-A358-A07FC52DD0FB}" destId="{02CE1D4F-E100-2A4C-9682-515E73201498}" srcOrd="0" destOrd="0" presId="urn:microsoft.com/office/officeart/2008/layout/LinedList"/>
    <dgm:cxn modelId="{92AD0BA8-ACA4-F040-A5F8-9C4D7FA3BB6E}" type="presParOf" srcId="{785CDDAE-C4C1-0943-A358-A07FC52DD0FB}" destId="{E85ECE0A-C335-644E-BDF2-3DE6CCCB0F87}" srcOrd="1" destOrd="0" presId="urn:microsoft.com/office/officeart/2008/layout/LinedList"/>
    <dgm:cxn modelId="{6EB1AB86-F181-814E-A7F3-F85DE3F17EE1}" type="presParOf" srcId="{AB4477C5-CA07-0B40-AC04-1F5F3B5570E4}" destId="{5B7F8919-FA1A-C54A-B1E4-A34A81803231}" srcOrd="10" destOrd="0" presId="urn:microsoft.com/office/officeart/2008/layout/LinedList"/>
    <dgm:cxn modelId="{D1C4F029-F6A5-AE46-943C-3E40CE0F65E7}" type="presParOf" srcId="{AB4477C5-CA07-0B40-AC04-1F5F3B5570E4}" destId="{8B30537C-D89D-FC44-88C5-1CE26D3AC92E}" srcOrd="11" destOrd="0" presId="urn:microsoft.com/office/officeart/2008/layout/LinedList"/>
    <dgm:cxn modelId="{5C8AF3FF-9D5E-A24B-9AE0-14AB57798389}" type="presParOf" srcId="{8B30537C-D89D-FC44-88C5-1CE26D3AC92E}" destId="{C724BD2E-36E1-BF44-8658-4EF9BCAFF32E}" srcOrd="0" destOrd="0" presId="urn:microsoft.com/office/officeart/2008/layout/LinedList"/>
    <dgm:cxn modelId="{8E67F667-1F15-F342-A2B9-B8C4AA0F23A8}" type="presParOf" srcId="{8B30537C-D89D-FC44-88C5-1CE26D3AC92E}" destId="{1FC84AF9-5B95-D440-A7FC-9B32B522D5B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2F70C0-A2FC-F245-B11D-6BA78C763E81}">
      <dsp:nvSpPr>
        <dsp:cNvPr id="0" name=""/>
        <dsp:cNvSpPr/>
      </dsp:nvSpPr>
      <dsp:spPr>
        <a:xfrm>
          <a:off x="0" y="2840"/>
          <a:ext cx="7805698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17FD54-932C-5240-8562-1AD0EDFCEF33}">
      <dsp:nvSpPr>
        <dsp:cNvPr id="0" name=""/>
        <dsp:cNvSpPr/>
      </dsp:nvSpPr>
      <dsp:spPr>
        <a:xfrm>
          <a:off x="0" y="2840"/>
          <a:ext cx="7805698" cy="968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2000" kern="1200" dirty="0">
              <a:solidFill>
                <a:schemeClr val="tx1"/>
              </a:solidFill>
            </a:rPr>
          </a:br>
          <a:r>
            <a:rPr lang="en-US" sz="2000" kern="1200" dirty="0" err="1">
              <a:solidFill>
                <a:schemeClr val="tx1"/>
              </a:solidFill>
            </a:rPr>
            <a:t>Rozvoj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sociálních</a:t>
          </a:r>
          <a:r>
            <a:rPr lang="en-US" sz="2000" kern="1200" dirty="0">
              <a:solidFill>
                <a:schemeClr val="tx1"/>
              </a:solidFill>
            </a:rPr>
            <a:t> a </a:t>
          </a:r>
          <a:r>
            <a:rPr lang="en-US" sz="2000" kern="1200" dirty="0" err="1">
              <a:solidFill>
                <a:schemeClr val="tx1"/>
              </a:solidFill>
            </a:rPr>
            <a:t>copingových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dovedností</a:t>
          </a:r>
          <a:r>
            <a:rPr lang="en-US" sz="2000" kern="1200" dirty="0">
              <a:solidFill>
                <a:schemeClr val="tx1"/>
              </a:solidFill>
            </a:rPr>
            <a:t>.</a:t>
          </a:r>
          <a:endParaRPr lang="en-US" sz="2000" b="0" kern="1200" dirty="0">
            <a:solidFill>
              <a:schemeClr val="tx1"/>
            </a:solidFill>
          </a:endParaRPr>
        </a:p>
      </dsp:txBody>
      <dsp:txXfrm>
        <a:off x="0" y="2840"/>
        <a:ext cx="7805698" cy="968625"/>
      </dsp:txXfrm>
    </dsp:sp>
    <dsp:sp modelId="{3414C9E9-0E11-F543-A698-DEF1B9D158FC}">
      <dsp:nvSpPr>
        <dsp:cNvPr id="0" name=""/>
        <dsp:cNvSpPr/>
      </dsp:nvSpPr>
      <dsp:spPr>
        <a:xfrm>
          <a:off x="0" y="971465"/>
          <a:ext cx="7805698" cy="0"/>
        </a:xfrm>
        <a:prstGeom prst="line">
          <a:avLst/>
        </a:prstGeom>
        <a:gradFill rotWithShape="0">
          <a:gsLst>
            <a:gs pos="0">
              <a:schemeClr val="accent5">
                <a:hueOff val="-1351709"/>
                <a:satOff val="-3484"/>
                <a:lumOff val="-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51709"/>
                <a:satOff val="-3484"/>
                <a:lumOff val="-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51709"/>
                <a:satOff val="-3484"/>
                <a:lumOff val="-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821C9B-44BA-3B49-AD54-F5394C20F3A0}">
      <dsp:nvSpPr>
        <dsp:cNvPr id="0" name=""/>
        <dsp:cNvSpPr/>
      </dsp:nvSpPr>
      <dsp:spPr>
        <a:xfrm>
          <a:off x="0" y="971465"/>
          <a:ext cx="7805698" cy="968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ea typeface="+mn-ea"/>
              <a:cs typeface="+mn-cs"/>
            </a:rPr>
            <a:t>Každé</a:t>
          </a:r>
          <a:r>
            <a:rPr lang="en-US" sz="2000" kern="1200" dirty="0">
              <a:ea typeface="+mn-ea"/>
              <a:cs typeface="+mn-cs"/>
            </a:rPr>
            <a:t> </a:t>
          </a:r>
          <a:r>
            <a:rPr lang="en-US" sz="2000" kern="1200" dirty="0" err="1">
              <a:ea typeface="+mn-ea"/>
              <a:cs typeface="+mn-cs"/>
            </a:rPr>
            <a:t>dítě</a:t>
          </a:r>
          <a:r>
            <a:rPr lang="en-US" sz="2000" kern="1200" dirty="0">
              <a:ea typeface="+mn-ea"/>
              <a:cs typeface="+mn-cs"/>
            </a:rPr>
            <a:t> se </a:t>
          </a:r>
          <a:r>
            <a:rPr lang="en-US" sz="2000" kern="1200" dirty="0" err="1">
              <a:ea typeface="+mn-ea"/>
              <a:cs typeface="+mn-cs"/>
            </a:rPr>
            <a:t>setkává</a:t>
          </a:r>
          <a:r>
            <a:rPr lang="en-US" sz="2000" kern="1200" dirty="0">
              <a:ea typeface="+mn-ea"/>
              <a:cs typeface="+mn-cs"/>
            </a:rPr>
            <a:t> s </a:t>
          </a:r>
          <a:r>
            <a:rPr lang="en-US" sz="2000" kern="1200" dirty="0" err="1">
              <a:ea typeface="+mn-ea"/>
              <a:cs typeface="+mn-cs"/>
            </a:rPr>
            <a:t>obtížnými</a:t>
          </a:r>
          <a:r>
            <a:rPr lang="en-US" sz="2000" kern="1200" dirty="0">
              <a:ea typeface="+mn-ea"/>
              <a:cs typeface="+mn-cs"/>
            </a:rPr>
            <a:t> </a:t>
          </a:r>
          <a:r>
            <a:rPr lang="en-US" sz="2000" kern="1200" dirty="0" err="1">
              <a:ea typeface="+mn-ea"/>
              <a:cs typeface="+mn-cs"/>
            </a:rPr>
            <a:t>situacemi</a:t>
          </a:r>
          <a:r>
            <a:rPr lang="en-US" sz="2000" kern="1200" dirty="0">
              <a:ea typeface="+mn-ea"/>
              <a:cs typeface="+mn-cs"/>
            </a:rPr>
            <a:t>.</a:t>
          </a:r>
          <a:br>
            <a:rPr lang="en-US" sz="2000" kern="1200" dirty="0">
              <a:ea typeface="+mn-ea"/>
              <a:cs typeface="+mn-cs"/>
            </a:rPr>
          </a:br>
          <a:r>
            <a:rPr lang="en-US" sz="2000" kern="1200" dirty="0" err="1">
              <a:ea typeface="+mn-ea"/>
              <a:cs typeface="+mn-cs"/>
            </a:rPr>
            <a:t>Vliv</a:t>
          </a:r>
          <a:r>
            <a:rPr lang="en-US" sz="2000" kern="1200" dirty="0">
              <a:ea typeface="+mn-ea"/>
              <a:cs typeface="+mn-cs"/>
            </a:rPr>
            <a:t> </a:t>
          </a:r>
          <a:r>
            <a:rPr lang="en-US" sz="2000" kern="1200" dirty="0" err="1">
              <a:ea typeface="+mn-ea"/>
              <a:cs typeface="+mn-cs"/>
            </a:rPr>
            <a:t>na</a:t>
          </a:r>
          <a:r>
            <a:rPr lang="en-US" sz="2000" kern="1200" dirty="0">
              <a:ea typeface="+mn-ea"/>
              <a:cs typeface="+mn-cs"/>
            </a:rPr>
            <a:t> </a:t>
          </a:r>
          <a:r>
            <a:rPr lang="en-US" sz="2000" kern="1200" dirty="0" err="1">
              <a:ea typeface="+mn-ea"/>
              <a:cs typeface="+mn-cs"/>
            </a:rPr>
            <a:t>chování</a:t>
          </a:r>
          <a:r>
            <a:rPr lang="en-US" sz="2000" kern="1200" dirty="0">
              <a:ea typeface="+mn-ea"/>
              <a:cs typeface="+mn-cs"/>
            </a:rPr>
            <a:t> a </a:t>
          </a:r>
          <a:r>
            <a:rPr lang="en-US" sz="2000" kern="1200" dirty="0" err="1">
              <a:ea typeface="+mn-ea"/>
              <a:cs typeface="+mn-cs"/>
            </a:rPr>
            <a:t>prospěch</a:t>
          </a:r>
          <a:r>
            <a:rPr lang="en-US" sz="2000" kern="1200" dirty="0">
              <a:ea typeface="+mn-ea"/>
              <a:cs typeface="+mn-cs"/>
            </a:rPr>
            <a:t> </a:t>
          </a:r>
          <a:r>
            <a:rPr lang="en-US" sz="2000" kern="1200" dirty="0" err="1">
              <a:ea typeface="+mn-ea"/>
              <a:cs typeface="+mn-cs"/>
            </a:rPr>
            <a:t>ve</a:t>
          </a:r>
          <a:r>
            <a:rPr lang="en-US" sz="2000" kern="1200" dirty="0">
              <a:ea typeface="+mn-ea"/>
              <a:cs typeface="+mn-cs"/>
            </a:rPr>
            <a:t> </a:t>
          </a:r>
          <a:r>
            <a:rPr lang="en-US" sz="2000" kern="1200" dirty="0" err="1">
              <a:ea typeface="+mn-ea"/>
              <a:cs typeface="+mn-cs"/>
            </a:rPr>
            <a:t>škole</a:t>
          </a:r>
          <a:r>
            <a:rPr lang="en-US" sz="2000" kern="1200" dirty="0">
              <a:ea typeface="+mn-ea"/>
              <a:cs typeface="+mn-cs"/>
            </a:rPr>
            <a:t>.</a:t>
          </a:r>
          <a:endParaRPr lang="en-US" sz="2000" b="0" kern="1200" dirty="0"/>
        </a:p>
      </dsp:txBody>
      <dsp:txXfrm>
        <a:off x="0" y="971465"/>
        <a:ext cx="7805698" cy="968625"/>
      </dsp:txXfrm>
    </dsp:sp>
    <dsp:sp modelId="{95F2720B-1865-F84D-A6BF-FF60A621E1A6}">
      <dsp:nvSpPr>
        <dsp:cNvPr id="0" name=""/>
        <dsp:cNvSpPr/>
      </dsp:nvSpPr>
      <dsp:spPr>
        <a:xfrm>
          <a:off x="0" y="1940091"/>
          <a:ext cx="7805698" cy="0"/>
        </a:xfrm>
        <a:prstGeom prst="line">
          <a:avLst/>
        </a:prstGeom>
        <a:gradFill rotWithShape="0">
          <a:gsLst>
            <a:gs pos="0">
              <a:schemeClr val="accent5">
                <a:hueOff val="-2703417"/>
                <a:satOff val="-6968"/>
                <a:lumOff val="-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703417"/>
                <a:satOff val="-6968"/>
                <a:lumOff val="-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703417"/>
                <a:satOff val="-6968"/>
                <a:lumOff val="-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21F610-F95C-1C4A-ACE3-3006645470AD}">
      <dsp:nvSpPr>
        <dsp:cNvPr id="0" name=""/>
        <dsp:cNvSpPr/>
      </dsp:nvSpPr>
      <dsp:spPr>
        <a:xfrm>
          <a:off x="0" y="1940091"/>
          <a:ext cx="7805698" cy="968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 err="1"/>
            <a:t>Zipyho</a:t>
          </a:r>
          <a:r>
            <a:rPr lang="en-US" sz="2000" b="0" kern="1200" dirty="0"/>
            <a:t> a </a:t>
          </a:r>
          <a:r>
            <a:rPr lang="en-US" sz="2000" b="0" kern="1200" dirty="0" err="1"/>
            <a:t>Jablíkovi</a:t>
          </a:r>
          <a:r>
            <a:rPr lang="en-US" sz="2000" b="0" kern="1200" dirty="0"/>
            <a:t> </a:t>
          </a:r>
          <a:r>
            <a:rPr lang="en-US" sz="2000" b="0" kern="1200" dirty="0" err="1"/>
            <a:t>kamarádi</a:t>
          </a:r>
          <a:r>
            <a:rPr lang="en-US" sz="2000" b="0" kern="1200" dirty="0"/>
            <a:t> </a:t>
          </a:r>
          <a:r>
            <a:rPr lang="en-US" sz="2000" b="0" kern="1200" dirty="0" err="1"/>
            <a:t>učí</a:t>
          </a:r>
          <a:r>
            <a:rPr lang="en-US" sz="2000" b="0" kern="1200" dirty="0"/>
            <a:t> </a:t>
          </a:r>
          <a:r>
            <a:rPr lang="en-US" sz="2000" b="0" kern="1200" dirty="0" err="1"/>
            <a:t>děti</a:t>
          </a:r>
          <a:r>
            <a:rPr lang="en-US" sz="2000" b="0" kern="1200" dirty="0"/>
            <a:t> jak </a:t>
          </a:r>
          <a:r>
            <a:rPr lang="en-US" sz="2000" b="0" kern="1200" dirty="0" err="1"/>
            <a:t>lépe</a:t>
          </a:r>
          <a:r>
            <a:rPr lang="en-US" sz="2000" b="0" kern="1200" dirty="0"/>
            <a:t> </a:t>
          </a:r>
          <a:r>
            <a:rPr lang="en-US" sz="2000" b="0" kern="1200" dirty="0" err="1"/>
            <a:t>těmto</a:t>
          </a:r>
          <a:r>
            <a:rPr lang="en-US" sz="2000" b="0" kern="1200" dirty="0"/>
            <a:t> </a:t>
          </a:r>
          <a:r>
            <a:rPr lang="en-US" sz="2000" b="0" kern="1200" dirty="0" err="1"/>
            <a:t>situacím</a:t>
          </a:r>
          <a:r>
            <a:rPr lang="en-US" sz="2000" b="0" kern="1200" dirty="0"/>
            <a:t> </a:t>
          </a:r>
          <a:r>
            <a:rPr lang="en-US" sz="2000" b="0" kern="1200" dirty="0" err="1"/>
            <a:t>čelit</a:t>
          </a:r>
          <a:r>
            <a:rPr lang="cs-CZ" sz="2000" kern="1200" dirty="0"/>
            <a:t>;</a:t>
          </a:r>
          <a:br>
            <a:rPr lang="en-US" sz="2000" b="0" kern="1200" dirty="0"/>
          </a:br>
          <a:r>
            <a:rPr lang="en-US" sz="2000" b="0" kern="1200" dirty="0"/>
            <a:t>jak </a:t>
          </a:r>
          <a:r>
            <a:rPr lang="en-US" sz="2000" b="0" kern="1200" dirty="0" err="1"/>
            <a:t>zvládat</a:t>
          </a:r>
          <a:r>
            <a:rPr lang="en-US" sz="2000" b="0" kern="1200" dirty="0"/>
            <a:t> </a:t>
          </a:r>
          <a:r>
            <a:rPr lang="en-US" sz="2000" b="0" kern="1200" dirty="0" err="1"/>
            <a:t>emoce</a:t>
          </a:r>
          <a:r>
            <a:rPr lang="en-US" sz="2000" b="0" kern="1200" dirty="0"/>
            <a:t> </a:t>
          </a:r>
          <a:r>
            <a:rPr lang="en-US" sz="2000" b="0" kern="1200" dirty="0" err="1"/>
            <a:t>smutku</a:t>
          </a:r>
          <a:r>
            <a:rPr lang="en-US" sz="2000" b="0" kern="1200" dirty="0"/>
            <a:t>, </a:t>
          </a:r>
          <a:r>
            <a:rPr lang="en-US" sz="2000" b="0" kern="1200" dirty="0" err="1"/>
            <a:t>strachu</a:t>
          </a:r>
          <a:r>
            <a:rPr lang="en-US" sz="2000" b="0" kern="1200" dirty="0"/>
            <a:t>, </a:t>
          </a:r>
          <a:r>
            <a:rPr lang="en-US" sz="2000" b="0" kern="1200" dirty="0" err="1"/>
            <a:t>vzteku</a:t>
          </a:r>
          <a:r>
            <a:rPr lang="en-US" sz="2000" b="0" kern="1200" dirty="0"/>
            <a:t>, </a:t>
          </a:r>
          <a:r>
            <a:rPr lang="en-US" sz="2000" b="0" kern="1200" dirty="0" err="1"/>
            <a:t>psychické</a:t>
          </a:r>
          <a:r>
            <a:rPr lang="en-US" sz="2000" b="0" kern="1200" dirty="0"/>
            <a:t> </a:t>
          </a:r>
          <a:r>
            <a:rPr lang="en-US" sz="2000" b="0" kern="1200" dirty="0" err="1"/>
            <a:t>nepohody</a:t>
          </a:r>
          <a:r>
            <a:rPr lang="cs-CZ" sz="2000" kern="1200" dirty="0"/>
            <a:t>;</a:t>
          </a:r>
          <a:br>
            <a:rPr lang="en-US" sz="2000" b="0" kern="1200" dirty="0"/>
          </a:br>
          <a:r>
            <a:rPr lang="en-US" sz="2000" b="0" kern="1200" dirty="0"/>
            <a:t>jak se </a:t>
          </a:r>
          <a:r>
            <a:rPr lang="en-US" sz="2000" b="0" kern="1200" dirty="0" err="1"/>
            <a:t>vyrovnat</a:t>
          </a:r>
          <a:r>
            <a:rPr lang="en-US" sz="2000" b="0" kern="1200" dirty="0"/>
            <a:t> se </a:t>
          </a:r>
          <a:r>
            <a:rPr lang="en-US" sz="2000" b="0" kern="1200" dirty="0" err="1"/>
            <a:t>změnou</a:t>
          </a:r>
          <a:r>
            <a:rPr lang="en-US" sz="2000" b="0" kern="1200" dirty="0"/>
            <a:t> a </a:t>
          </a:r>
          <a:r>
            <a:rPr lang="en-US" sz="2000" b="0" kern="1200" dirty="0" err="1"/>
            <a:t>ztrátou</a:t>
          </a:r>
          <a:r>
            <a:rPr lang="cs-CZ" sz="2000" kern="1200" dirty="0"/>
            <a:t>;</a:t>
          </a:r>
          <a:r>
            <a:rPr lang="en-US" sz="2000" b="0" kern="1200" dirty="0"/>
            <a:t> jak </a:t>
          </a:r>
          <a:r>
            <a:rPr lang="en-US" sz="2000" b="0" kern="1200" dirty="0" err="1"/>
            <a:t>spolupracovat</a:t>
          </a:r>
          <a:r>
            <a:rPr lang="en-US" sz="2000" b="0" kern="1200" dirty="0"/>
            <a:t> a </a:t>
          </a:r>
          <a:r>
            <a:rPr lang="en-US" sz="2000" b="0" kern="1200" dirty="0" err="1"/>
            <a:t>řešit</a:t>
          </a:r>
          <a:r>
            <a:rPr lang="en-US" sz="2000" b="0" kern="1200" dirty="0"/>
            <a:t> </a:t>
          </a:r>
          <a:r>
            <a:rPr lang="en-US" sz="2000" b="0" kern="1200" dirty="0" err="1"/>
            <a:t>konflikty</a:t>
          </a:r>
          <a:r>
            <a:rPr lang="en-US" sz="2000" b="0" kern="1200" dirty="0"/>
            <a:t>.</a:t>
          </a:r>
        </a:p>
      </dsp:txBody>
      <dsp:txXfrm>
        <a:off x="0" y="1940091"/>
        <a:ext cx="7805698" cy="968625"/>
      </dsp:txXfrm>
    </dsp:sp>
    <dsp:sp modelId="{40CA537C-81CD-8C4D-89EC-00C702C3E445}">
      <dsp:nvSpPr>
        <dsp:cNvPr id="0" name=""/>
        <dsp:cNvSpPr/>
      </dsp:nvSpPr>
      <dsp:spPr>
        <a:xfrm>
          <a:off x="0" y="2908716"/>
          <a:ext cx="7805698" cy="0"/>
        </a:xfrm>
        <a:prstGeom prst="line">
          <a:avLst/>
        </a:prstGeom>
        <a:gradFill rotWithShape="0">
          <a:gsLst>
            <a:gs pos="0">
              <a:schemeClr val="accent5">
                <a:hueOff val="-4055126"/>
                <a:satOff val="-10451"/>
                <a:lumOff val="-7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5126"/>
                <a:satOff val="-10451"/>
                <a:lumOff val="-7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5126"/>
                <a:satOff val="-10451"/>
                <a:lumOff val="-7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19169C-CE12-384C-BF3D-AE7CF07673B3}">
      <dsp:nvSpPr>
        <dsp:cNvPr id="0" name=""/>
        <dsp:cNvSpPr/>
      </dsp:nvSpPr>
      <dsp:spPr>
        <a:xfrm>
          <a:off x="0" y="2908716"/>
          <a:ext cx="7805698" cy="968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2000" b="0" kern="1200" dirty="0"/>
          </a:br>
          <a:r>
            <a:rPr lang="en-US" sz="2000" b="0" kern="1200" dirty="0"/>
            <a:t>24 </a:t>
          </a:r>
          <a:r>
            <a:rPr lang="en-US" sz="2000" b="0" kern="1200" dirty="0" err="1"/>
            <a:t>interaktivních</a:t>
          </a:r>
          <a:r>
            <a:rPr lang="en-US" sz="2000" b="0" kern="1200" dirty="0"/>
            <a:t> </a:t>
          </a:r>
          <a:r>
            <a:rPr lang="en-US" sz="2000" b="0" kern="1200" dirty="0" err="1"/>
            <a:t>lekcí</a:t>
          </a:r>
          <a:r>
            <a:rPr lang="en-US" sz="2000" b="0" kern="1200" dirty="0"/>
            <a:t>.</a:t>
          </a:r>
        </a:p>
      </dsp:txBody>
      <dsp:txXfrm>
        <a:off x="0" y="2908716"/>
        <a:ext cx="7805698" cy="968625"/>
      </dsp:txXfrm>
    </dsp:sp>
    <dsp:sp modelId="{26D8F5CB-BAB8-C743-9725-69E8D362E5D0}">
      <dsp:nvSpPr>
        <dsp:cNvPr id="0" name=""/>
        <dsp:cNvSpPr/>
      </dsp:nvSpPr>
      <dsp:spPr>
        <a:xfrm>
          <a:off x="0" y="3877341"/>
          <a:ext cx="7805698" cy="0"/>
        </a:xfrm>
        <a:prstGeom prst="line">
          <a:avLst/>
        </a:prstGeom>
        <a:gradFill rotWithShape="0">
          <a:gsLst>
            <a:gs pos="0">
              <a:schemeClr val="accent5">
                <a:hueOff val="-5406834"/>
                <a:satOff val="-13935"/>
                <a:lumOff val="-9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406834"/>
                <a:satOff val="-13935"/>
                <a:lumOff val="-9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406834"/>
                <a:satOff val="-13935"/>
                <a:lumOff val="-9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72663A-233F-B648-805B-55497556E5DF}">
      <dsp:nvSpPr>
        <dsp:cNvPr id="0" name=""/>
        <dsp:cNvSpPr/>
      </dsp:nvSpPr>
      <dsp:spPr>
        <a:xfrm>
          <a:off x="0" y="3877341"/>
          <a:ext cx="7805698" cy="968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2000" b="0" kern="1200" dirty="0"/>
          </a:br>
          <a:r>
            <a:rPr lang="en-US" sz="2000" b="0" kern="1200" dirty="0" err="1"/>
            <a:t>Proškolený</a:t>
          </a:r>
          <a:r>
            <a:rPr lang="en-US" sz="2000" b="0" kern="1200" dirty="0"/>
            <a:t> </a:t>
          </a:r>
          <a:r>
            <a:rPr lang="en-US" sz="2000" b="0" kern="1200" dirty="0" err="1"/>
            <a:t>pedagog</a:t>
          </a:r>
          <a:r>
            <a:rPr lang="en-US" sz="2000" b="0" kern="1200" dirty="0"/>
            <a:t> </a:t>
          </a:r>
          <a:r>
            <a:rPr lang="en-US" sz="2000" b="0" kern="1200" dirty="0" err="1"/>
            <a:t>pracuje</a:t>
          </a:r>
          <a:r>
            <a:rPr lang="en-US" sz="2000" b="0" kern="1200" dirty="0"/>
            <a:t> se </a:t>
          </a:r>
          <a:r>
            <a:rPr lang="en-US" sz="2000" b="0" kern="1200" dirty="0" err="1"/>
            <a:t>svou</a:t>
          </a:r>
          <a:r>
            <a:rPr lang="en-US" sz="2000" b="0" kern="1200" dirty="0"/>
            <a:t> </a:t>
          </a:r>
          <a:r>
            <a:rPr lang="en-US" sz="2000" b="0" kern="1200" dirty="0" err="1"/>
            <a:t>třídou</a:t>
          </a:r>
          <a:r>
            <a:rPr lang="en-US" sz="2000" b="0" kern="1200" dirty="0"/>
            <a:t> v </a:t>
          </a:r>
          <a:r>
            <a:rPr lang="en-US" sz="2000" b="0" kern="1200" dirty="0" err="1"/>
            <a:t>průběhu</a:t>
          </a:r>
          <a:r>
            <a:rPr lang="en-US" sz="2000" b="0" kern="1200" dirty="0"/>
            <a:t> 1 </a:t>
          </a:r>
          <a:r>
            <a:rPr lang="en-US" sz="2000" b="0" kern="1200" dirty="0" err="1"/>
            <a:t>školního</a:t>
          </a:r>
          <a:r>
            <a:rPr lang="en-US" sz="2000" b="0" kern="1200" dirty="0"/>
            <a:t> </a:t>
          </a:r>
          <a:r>
            <a:rPr lang="en-US" sz="2000" b="0" kern="1200" dirty="0" err="1"/>
            <a:t>roku</a:t>
          </a:r>
          <a:r>
            <a:rPr lang="en-US" sz="2000" b="0" kern="1200" dirty="0"/>
            <a:t>.</a:t>
          </a:r>
        </a:p>
      </dsp:txBody>
      <dsp:txXfrm>
        <a:off x="0" y="3877341"/>
        <a:ext cx="7805698" cy="968625"/>
      </dsp:txXfrm>
    </dsp:sp>
    <dsp:sp modelId="{416C8D48-5E97-574C-A424-6B713C63FAC7}">
      <dsp:nvSpPr>
        <dsp:cNvPr id="0" name=""/>
        <dsp:cNvSpPr/>
      </dsp:nvSpPr>
      <dsp:spPr>
        <a:xfrm>
          <a:off x="0" y="4845967"/>
          <a:ext cx="7805698" cy="0"/>
        </a:xfrm>
        <a:prstGeom prst="line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313064-33B1-564A-A241-E13A811FAD2F}">
      <dsp:nvSpPr>
        <dsp:cNvPr id="0" name=""/>
        <dsp:cNvSpPr/>
      </dsp:nvSpPr>
      <dsp:spPr>
        <a:xfrm>
          <a:off x="0" y="4845967"/>
          <a:ext cx="7805698" cy="968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 err="1"/>
            <a:t>Systematické</a:t>
          </a:r>
          <a:r>
            <a:rPr lang="en-US" sz="2000" b="0" kern="1200" dirty="0"/>
            <a:t> </a:t>
          </a:r>
          <a:r>
            <a:rPr lang="en-US" sz="2000" b="0" kern="1200" dirty="0" err="1"/>
            <a:t>působení</a:t>
          </a:r>
          <a:r>
            <a:rPr lang="en-US" sz="2000" b="0" kern="1200" dirty="0"/>
            <a:t> a </a:t>
          </a:r>
          <a:r>
            <a:rPr lang="en-US" sz="2000" b="0" kern="1200" dirty="0" err="1"/>
            <a:t>upevnění</a:t>
          </a:r>
          <a:r>
            <a:rPr lang="en-US" sz="2000" b="0" kern="1200" dirty="0"/>
            <a:t> </a:t>
          </a:r>
          <a:r>
            <a:rPr lang="en-US" sz="2000" b="0" kern="1200" dirty="0" err="1"/>
            <a:t>dovedností</a:t>
          </a:r>
          <a:r>
            <a:rPr lang="en-US" sz="2000" b="0" kern="1200" dirty="0"/>
            <a:t> v </a:t>
          </a:r>
          <a:r>
            <a:rPr lang="en-US" sz="2000" b="0" kern="1200" dirty="0" err="1"/>
            <a:t>předškolním</a:t>
          </a:r>
          <a:r>
            <a:rPr lang="en-US" sz="2000" b="0" kern="1200" dirty="0"/>
            <a:t> a </a:t>
          </a:r>
          <a:r>
            <a:rPr lang="en-US" sz="2000" b="0" kern="1200" dirty="0" err="1"/>
            <a:t>mladším</a:t>
          </a:r>
          <a:r>
            <a:rPr lang="en-US" sz="2000" b="0" kern="1200" dirty="0"/>
            <a:t> </a:t>
          </a:r>
          <a:r>
            <a:rPr lang="en-US" sz="2000" b="0" kern="1200" dirty="0" err="1"/>
            <a:t>školním</a:t>
          </a:r>
          <a:r>
            <a:rPr lang="en-US" sz="2000" b="0" kern="1200" dirty="0"/>
            <a:t> </a:t>
          </a:r>
          <a:r>
            <a:rPr lang="en-US" sz="2000" b="0" kern="1200" dirty="0" err="1"/>
            <a:t>věku</a:t>
          </a:r>
          <a:r>
            <a:rPr lang="en-US" sz="2000" b="0" kern="1200" dirty="0"/>
            <a:t> </a:t>
          </a:r>
          <a:r>
            <a:rPr lang="en-US" sz="2000" b="0" kern="1200" dirty="0" err="1"/>
            <a:t>může</a:t>
          </a:r>
          <a:r>
            <a:rPr lang="en-US" sz="2000" b="0" kern="1200" dirty="0"/>
            <a:t> </a:t>
          </a:r>
          <a:r>
            <a:rPr lang="en-US" sz="2000" b="0" kern="1200" dirty="0" err="1"/>
            <a:t>pomoci</a:t>
          </a:r>
          <a:r>
            <a:rPr lang="en-US" sz="2000" b="0" kern="1200" dirty="0"/>
            <a:t> </a:t>
          </a:r>
          <a:r>
            <a:rPr lang="en-US" sz="2000" b="0" kern="1200" dirty="0" err="1"/>
            <a:t>lépe</a:t>
          </a:r>
          <a:r>
            <a:rPr lang="en-US" sz="2000" b="0" kern="1200" dirty="0"/>
            <a:t> </a:t>
          </a:r>
          <a:r>
            <a:rPr lang="en-US" sz="2000" b="0" kern="1200" dirty="0" err="1"/>
            <a:t>zvládat</a:t>
          </a:r>
          <a:r>
            <a:rPr lang="en-US" sz="2000" b="0" kern="1200" dirty="0"/>
            <a:t> </a:t>
          </a:r>
          <a:r>
            <a:rPr lang="en-US" sz="2000" b="0" kern="1200" dirty="0" err="1"/>
            <a:t>obtížné</a:t>
          </a:r>
          <a:r>
            <a:rPr lang="en-US" sz="2000" b="0" kern="1200" dirty="0"/>
            <a:t> </a:t>
          </a:r>
          <a:r>
            <a:rPr lang="en-US" sz="2000" b="0" kern="1200" dirty="0" err="1"/>
            <a:t>situace</a:t>
          </a:r>
          <a:r>
            <a:rPr lang="en-US" sz="2000" b="0" kern="1200" dirty="0"/>
            <a:t> </a:t>
          </a:r>
          <a:r>
            <a:rPr lang="en-US" sz="2000" b="0" kern="1200" dirty="0" err="1"/>
            <a:t>i</a:t>
          </a:r>
          <a:r>
            <a:rPr lang="en-US" sz="2000" b="0" kern="1200" dirty="0"/>
            <a:t> v adolescence a </a:t>
          </a:r>
          <a:r>
            <a:rPr lang="en-US" sz="2000" b="0" kern="1200" dirty="0" err="1"/>
            <a:t>dospělosti</a:t>
          </a:r>
          <a:r>
            <a:rPr lang="en-US" sz="2000" b="0" kern="1200" dirty="0"/>
            <a:t>.</a:t>
          </a:r>
        </a:p>
      </dsp:txBody>
      <dsp:txXfrm>
        <a:off x="0" y="4845967"/>
        <a:ext cx="7805698" cy="9686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369D4-606D-9A4D-9D70-39A96E51807D}">
      <dsp:nvSpPr>
        <dsp:cNvPr id="0" name=""/>
        <dsp:cNvSpPr/>
      </dsp:nvSpPr>
      <dsp:spPr>
        <a:xfrm>
          <a:off x="0" y="2065"/>
          <a:ext cx="76388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C08BB9-4C73-7949-B9F2-C71C649152DB}">
      <dsp:nvSpPr>
        <dsp:cNvPr id="0" name=""/>
        <dsp:cNvSpPr/>
      </dsp:nvSpPr>
      <dsp:spPr>
        <a:xfrm>
          <a:off x="0" y="0"/>
          <a:ext cx="7638863" cy="704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Autorem </a:t>
          </a:r>
          <a:r>
            <a:rPr lang="cs-CZ" sz="2000" kern="1200" dirty="0" err="1"/>
            <a:t>Partnership</a:t>
          </a:r>
          <a:r>
            <a:rPr lang="cs-CZ" sz="2000" kern="1200" dirty="0"/>
            <a:t> for </a:t>
          </a:r>
          <a:r>
            <a:rPr lang="cs-CZ" sz="2000" kern="1200" dirty="0" err="1"/>
            <a:t>Children</a:t>
          </a:r>
          <a:r>
            <a:rPr lang="cs-CZ" sz="2000" kern="1200" dirty="0"/>
            <a:t> (UK), 1998</a:t>
          </a:r>
          <a:endParaRPr lang="en-US" sz="2000" kern="1200" dirty="0"/>
        </a:p>
      </dsp:txBody>
      <dsp:txXfrm>
        <a:off x="0" y="0"/>
        <a:ext cx="7638863" cy="704167"/>
      </dsp:txXfrm>
    </dsp:sp>
    <dsp:sp modelId="{FC8310D5-35FB-4F47-87F7-98CE9DF99F67}">
      <dsp:nvSpPr>
        <dsp:cNvPr id="0" name=""/>
        <dsp:cNvSpPr/>
      </dsp:nvSpPr>
      <dsp:spPr>
        <a:xfrm>
          <a:off x="0" y="706232"/>
          <a:ext cx="76388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DFD672-385C-334D-A562-393E421C044D}">
      <dsp:nvSpPr>
        <dsp:cNvPr id="0" name=""/>
        <dsp:cNvSpPr/>
      </dsp:nvSpPr>
      <dsp:spPr>
        <a:xfrm>
          <a:off x="0" y="706232"/>
          <a:ext cx="7638863" cy="704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2015 </a:t>
          </a:r>
          <a:r>
            <a:rPr lang="cs-CZ" sz="2000" kern="1200" dirty="0" err="1"/>
            <a:t>Zipyho</a:t>
          </a:r>
          <a:r>
            <a:rPr lang="cs-CZ" sz="2000" kern="1200" dirty="0"/>
            <a:t> kamarádi v ČR: E-clinic, CSSP, a Voksne For Barn</a:t>
          </a:r>
          <a:endParaRPr lang="en-US" sz="2000" kern="1200" dirty="0"/>
        </a:p>
      </dsp:txBody>
      <dsp:txXfrm>
        <a:off x="0" y="706232"/>
        <a:ext cx="7638863" cy="704167"/>
      </dsp:txXfrm>
    </dsp:sp>
    <dsp:sp modelId="{8B9B8FFD-09B7-8144-BA7A-DD261727309A}">
      <dsp:nvSpPr>
        <dsp:cNvPr id="0" name=""/>
        <dsp:cNvSpPr/>
      </dsp:nvSpPr>
      <dsp:spPr>
        <a:xfrm>
          <a:off x="0" y="1410399"/>
          <a:ext cx="76388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B33A66-6649-C24D-A890-A4B08BA4A3B4}">
      <dsp:nvSpPr>
        <dsp:cNvPr id="0" name=""/>
        <dsp:cNvSpPr/>
      </dsp:nvSpPr>
      <dsp:spPr>
        <a:xfrm>
          <a:off x="0" y="1410399"/>
          <a:ext cx="7638863" cy="704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Od </a:t>
          </a:r>
          <a:r>
            <a:rPr lang="en-US" sz="2000" kern="1200" dirty="0" err="1"/>
            <a:t>roku</a:t>
          </a:r>
          <a:r>
            <a:rPr lang="en-US" sz="2000" kern="1200" dirty="0"/>
            <a:t> 2015 </a:t>
          </a:r>
          <a:r>
            <a:rPr lang="en-US" sz="2000" kern="1200" dirty="0" err="1"/>
            <a:t>proškoleno</a:t>
          </a:r>
          <a:r>
            <a:rPr lang="en-US" sz="2000" kern="1200" dirty="0"/>
            <a:t> v ČR 400 </a:t>
          </a:r>
          <a:r>
            <a:rPr lang="en-US" sz="2000" kern="1200" dirty="0" err="1"/>
            <a:t>pedagogických</a:t>
          </a:r>
          <a:r>
            <a:rPr lang="en-US" sz="2000" kern="1200" dirty="0"/>
            <a:t> </a:t>
          </a:r>
          <a:r>
            <a:rPr lang="en-US" sz="2000" kern="1200" dirty="0" err="1"/>
            <a:t>pracovníků</a:t>
          </a:r>
          <a:r>
            <a:rPr lang="en-US" sz="2000" kern="1200" dirty="0"/>
            <a:t> </a:t>
          </a:r>
        </a:p>
      </dsp:txBody>
      <dsp:txXfrm>
        <a:off x="0" y="1410399"/>
        <a:ext cx="7638863" cy="704167"/>
      </dsp:txXfrm>
    </dsp:sp>
    <dsp:sp modelId="{EE39BDBA-71F2-CE4A-803A-884AD923A992}">
      <dsp:nvSpPr>
        <dsp:cNvPr id="0" name=""/>
        <dsp:cNvSpPr/>
      </dsp:nvSpPr>
      <dsp:spPr>
        <a:xfrm>
          <a:off x="0" y="2114566"/>
          <a:ext cx="76388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A0C6C3-E216-F445-A843-CF3DB203AB1B}">
      <dsp:nvSpPr>
        <dsp:cNvPr id="0" name=""/>
        <dsp:cNvSpPr/>
      </dsp:nvSpPr>
      <dsp:spPr>
        <a:xfrm>
          <a:off x="0" y="2114566"/>
          <a:ext cx="7638863" cy="704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Programy</a:t>
          </a:r>
          <a:r>
            <a:rPr lang="en-US" sz="2000" kern="1200" dirty="0"/>
            <a:t> </a:t>
          </a:r>
          <a:r>
            <a:rPr lang="en-US" sz="2000" kern="1200" dirty="0" err="1"/>
            <a:t>prošlo</a:t>
          </a:r>
          <a:r>
            <a:rPr lang="en-US" sz="2000" kern="1200" dirty="0"/>
            <a:t> </a:t>
          </a:r>
          <a:r>
            <a:rPr lang="en-US" sz="2000" kern="1200" dirty="0" err="1"/>
            <a:t>více</a:t>
          </a:r>
          <a:r>
            <a:rPr lang="en-US" sz="2000" kern="1200" dirty="0"/>
            <a:t> </a:t>
          </a:r>
          <a:r>
            <a:rPr lang="en-US" sz="2000" kern="1200" dirty="0" err="1"/>
            <a:t>než</a:t>
          </a:r>
          <a:r>
            <a:rPr lang="en-US" sz="2000" kern="1200" dirty="0"/>
            <a:t> 10 000 </a:t>
          </a:r>
          <a:r>
            <a:rPr lang="en-US" sz="2000" kern="1200" dirty="0" err="1"/>
            <a:t>dětí</a:t>
          </a:r>
          <a:endParaRPr lang="en-US" sz="2000" kern="1200" dirty="0"/>
        </a:p>
      </dsp:txBody>
      <dsp:txXfrm>
        <a:off x="0" y="2114566"/>
        <a:ext cx="7638863" cy="704167"/>
      </dsp:txXfrm>
    </dsp:sp>
    <dsp:sp modelId="{412D25BB-598E-C343-9269-EBBC38FBCF1E}">
      <dsp:nvSpPr>
        <dsp:cNvPr id="0" name=""/>
        <dsp:cNvSpPr/>
      </dsp:nvSpPr>
      <dsp:spPr>
        <a:xfrm>
          <a:off x="0" y="2818733"/>
          <a:ext cx="76388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A3C2C6-7A29-F343-A633-DF4A387553FA}">
      <dsp:nvSpPr>
        <dsp:cNvPr id="0" name=""/>
        <dsp:cNvSpPr/>
      </dsp:nvSpPr>
      <dsp:spPr>
        <a:xfrm>
          <a:off x="0" y="2818733"/>
          <a:ext cx="7638863" cy="704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Pozitivní ohlasy ze škol</a:t>
          </a:r>
          <a:endParaRPr lang="en-US" sz="2000" kern="1200" dirty="0"/>
        </a:p>
      </dsp:txBody>
      <dsp:txXfrm>
        <a:off x="0" y="2818733"/>
        <a:ext cx="7638863" cy="704167"/>
      </dsp:txXfrm>
    </dsp:sp>
    <dsp:sp modelId="{DED5BC2B-A402-2B4C-A1CF-00C4A9912568}">
      <dsp:nvSpPr>
        <dsp:cNvPr id="0" name=""/>
        <dsp:cNvSpPr/>
      </dsp:nvSpPr>
      <dsp:spPr>
        <a:xfrm>
          <a:off x="0" y="3522900"/>
          <a:ext cx="76388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20A2D1-A47A-574A-BC36-7D46D47FC38C}">
      <dsp:nvSpPr>
        <dsp:cNvPr id="0" name=""/>
        <dsp:cNvSpPr/>
      </dsp:nvSpPr>
      <dsp:spPr>
        <a:xfrm>
          <a:off x="0" y="3522900"/>
          <a:ext cx="7638863" cy="704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Ověřena</a:t>
          </a:r>
          <a:r>
            <a:rPr lang="en-US" sz="2000" kern="1200" dirty="0"/>
            <a:t> </a:t>
          </a:r>
          <a:r>
            <a:rPr lang="en-US" sz="2000" kern="1200" dirty="0" err="1"/>
            <a:t>účinnost</a:t>
          </a:r>
          <a:r>
            <a:rPr lang="en-US" sz="2000" kern="1200" dirty="0"/>
            <a:t> v </a:t>
          </a:r>
          <a:r>
            <a:rPr lang="en-US" sz="2000" kern="1200" dirty="0" err="1"/>
            <a:t>zahraničí</a:t>
          </a:r>
          <a:r>
            <a:rPr lang="en-US" sz="2000" kern="1200" dirty="0"/>
            <a:t> </a:t>
          </a:r>
          <a:r>
            <a:rPr lang="en-US" sz="2000" kern="1200" dirty="0" err="1"/>
            <a:t>i</a:t>
          </a:r>
          <a:r>
            <a:rPr lang="en-US" sz="2000" kern="1200" dirty="0"/>
            <a:t> ČR</a:t>
          </a:r>
        </a:p>
      </dsp:txBody>
      <dsp:txXfrm>
        <a:off x="0" y="3522900"/>
        <a:ext cx="7638863" cy="7041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DFDB4-3E98-0E4F-A900-E164F79F064C}">
      <dsp:nvSpPr>
        <dsp:cNvPr id="0" name=""/>
        <dsp:cNvSpPr/>
      </dsp:nvSpPr>
      <dsp:spPr>
        <a:xfrm>
          <a:off x="0" y="719"/>
          <a:ext cx="7440137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3A1A19-F366-E84D-861F-AC27ABF39087}">
      <dsp:nvSpPr>
        <dsp:cNvPr id="0" name=""/>
        <dsp:cNvSpPr/>
      </dsp:nvSpPr>
      <dsp:spPr>
        <a:xfrm>
          <a:off x="0" y="719"/>
          <a:ext cx="7440137" cy="842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 err="1"/>
            <a:t>Děti</a:t>
          </a:r>
          <a:r>
            <a:rPr lang="en-US" sz="2000" b="0" kern="1200" dirty="0"/>
            <a:t> s </a:t>
          </a:r>
          <a:r>
            <a:rPr lang="en-US" sz="2000" b="0" kern="1200" dirty="0" err="1"/>
            <a:t>programem</a:t>
          </a:r>
          <a:r>
            <a:rPr lang="en-US" sz="2000" b="0" kern="1200" dirty="0"/>
            <a:t> </a:t>
          </a:r>
          <a:r>
            <a:rPr lang="en-US" sz="2000" b="0" kern="1200" dirty="0" err="1"/>
            <a:t>Zipyho</a:t>
          </a:r>
          <a:r>
            <a:rPr lang="en-US" sz="2000" b="0" kern="1200" dirty="0"/>
            <a:t> </a:t>
          </a:r>
          <a:r>
            <a:rPr lang="en-US" sz="2000" b="0" kern="1200" dirty="0" err="1"/>
            <a:t>kamarádi</a:t>
          </a:r>
          <a:r>
            <a:rPr lang="en-US" sz="2000" b="0" kern="1200" dirty="0"/>
            <a:t> X </a:t>
          </a:r>
          <a:r>
            <a:rPr lang="en-US" sz="2000" b="0" kern="1200" dirty="0" err="1"/>
            <a:t>Děti</a:t>
          </a:r>
          <a:r>
            <a:rPr lang="en-US" sz="2000" b="0" kern="1200" dirty="0"/>
            <a:t> bez </a:t>
          </a:r>
          <a:r>
            <a:rPr lang="en-US" sz="2000" b="0" kern="1200" dirty="0" err="1"/>
            <a:t>programu</a:t>
          </a:r>
          <a:endParaRPr lang="en-US" sz="2000" b="0" kern="1200" dirty="0"/>
        </a:p>
      </dsp:txBody>
      <dsp:txXfrm>
        <a:off x="0" y="719"/>
        <a:ext cx="7440137" cy="842360"/>
      </dsp:txXfrm>
    </dsp:sp>
    <dsp:sp modelId="{B449A092-7822-9B4A-9872-39A1B44AF30A}">
      <dsp:nvSpPr>
        <dsp:cNvPr id="0" name=""/>
        <dsp:cNvSpPr/>
      </dsp:nvSpPr>
      <dsp:spPr>
        <a:xfrm>
          <a:off x="0" y="843079"/>
          <a:ext cx="7440137" cy="0"/>
        </a:xfrm>
        <a:prstGeom prst="line">
          <a:avLst/>
        </a:prstGeom>
        <a:gradFill rotWithShape="0">
          <a:gsLst>
            <a:gs pos="0">
              <a:schemeClr val="accent5">
                <a:hueOff val="-1126424"/>
                <a:satOff val="-2903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126424"/>
                <a:satOff val="-2903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126424"/>
                <a:satOff val="-2903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126424"/>
              <a:satOff val="-2903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7D9639-AF63-F745-982F-54D9ED07EF75}">
      <dsp:nvSpPr>
        <dsp:cNvPr id="0" name=""/>
        <dsp:cNvSpPr/>
      </dsp:nvSpPr>
      <dsp:spPr>
        <a:xfrm>
          <a:off x="0" y="843079"/>
          <a:ext cx="7440137" cy="842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2000" b="0" kern="1200" dirty="0"/>
          </a:br>
          <a:r>
            <a:rPr lang="en-US" sz="2000" b="0" kern="1200" dirty="0" err="1"/>
            <a:t>Hodnocení</a:t>
          </a:r>
          <a:r>
            <a:rPr lang="en-US" sz="2000" b="0" kern="1200" dirty="0"/>
            <a:t> od 43 </a:t>
          </a:r>
          <a:r>
            <a:rPr lang="en-US" sz="2000" b="0" kern="1200" dirty="0" err="1"/>
            <a:t>učitelů</a:t>
          </a:r>
          <a:r>
            <a:rPr lang="en-US" sz="2000" b="0" kern="1200" dirty="0"/>
            <a:t>, </a:t>
          </a:r>
          <a:r>
            <a:rPr lang="en-US" sz="2000" b="0" kern="1200" dirty="0" err="1"/>
            <a:t>kteří</a:t>
          </a:r>
          <a:r>
            <a:rPr lang="en-US" sz="2000" b="0" kern="1200" dirty="0"/>
            <a:t> </a:t>
          </a:r>
          <a:r>
            <a:rPr lang="en-US" sz="2000" b="0" kern="1200" dirty="0" err="1"/>
            <a:t>hodnotili</a:t>
          </a:r>
          <a:r>
            <a:rPr lang="en-US" sz="2000" b="0" kern="1200" dirty="0"/>
            <a:t> 807 </a:t>
          </a:r>
          <a:r>
            <a:rPr lang="en-US" sz="2000" b="0" kern="1200" dirty="0" err="1"/>
            <a:t>dětí</a:t>
          </a:r>
          <a:r>
            <a:rPr lang="en-US" sz="2000" b="0" kern="1200" dirty="0"/>
            <a:t>  (1. – 3. </a:t>
          </a:r>
          <a:r>
            <a:rPr lang="en-US" sz="2000" b="0" kern="1200" dirty="0" err="1"/>
            <a:t>třída</a:t>
          </a:r>
          <a:r>
            <a:rPr lang="en-US" sz="2000" b="0" kern="1200" dirty="0"/>
            <a:t> ZŠ)</a:t>
          </a:r>
        </a:p>
      </dsp:txBody>
      <dsp:txXfrm>
        <a:off x="0" y="843079"/>
        <a:ext cx="7440137" cy="842360"/>
      </dsp:txXfrm>
    </dsp:sp>
    <dsp:sp modelId="{F09C5D85-03B9-B849-B6BF-9B730245BC7F}">
      <dsp:nvSpPr>
        <dsp:cNvPr id="0" name=""/>
        <dsp:cNvSpPr/>
      </dsp:nvSpPr>
      <dsp:spPr>
        <a:xfrm>
          <a:off x="0" y="1685439"/>
          <a:ext cx="7440137" cy="0"/>
        </a:xfrm>
        <a:prstGeom prst="line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A8EEA1-D567-D842-851F-09F52532D285}">
      <dsp:nvSpPr>
        <dsp:cNvPr id="0" name=""/>
        <dsp:cNvSpPr/>
      </dsp:nvSpPr>
      <dsp:spPr>
        <a:xfrm>
          <a:off x="0" y="1685439"/>
          <a:ext cx="7440137" cy="842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2000" b="0" kern="1200" dirty="0"/>
          </a:br>
          <a:r>
            <a:rPr lang="en-US" sz="2000" b="0" kern="1200" dirty="0"/>
            <a:t>1 </a:t>
          </a:r>
          <a:r>
            <a:rPr lang="en-US" sz="2000" b="0" kern="1200" dirty="0" err="1"/>
            <a:t>školní</a:t>
          </a:r>
          <a:r>
            <a:rPr lang="en-US" sz="2000" b="0" kern="1200" dirty="0"/>
            <a:t> </a:t>
          </a:r>
          <a:r>
            <a:rPr lang="en-US" sz="2000" b="0" kern="1200" dirty="0" err="1"/>
            <a:t>rok</a:t>
          </a:r>
          <a:endParaRPr lang="en-US" sz="2000" b="0" kern="1200" dirty="0"/>
        </a:p>
      </dsp:txBody>
      <dsp:txXfrm>
        <a:off x="0" y="1685439"/>
        <a:ext cx="7440137" cy="842360"/>
      </dsp:txXfrm>
    </dsp:sp>
    <dsp:sp modelId="{2AD48234-7A6E-DC43-BD94-23A7E4E8DE54}">
      <dsp:nvSpPr>
        <dsp:cNvPr id="0" name=""/>
        <dsp:cNvSpPr/>
      </dsp:nvSpPr>
      <dsp:spPr>
        <a:xfrm>
          <a:off x="0" y="2367296"/>
          <a:ext cx="7440137" cy="0"/>
        </a:xfrm>
        <a:prstGeom prst="line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A6FA32-EE78-8C4B-9074-224BAD35C453}">
      <dsp:nvSpPr>
        <dsp:cNvPr id="0" name=""/>
        <dsp:cNvSpPr/>
      </dsp:nvSpPr>
      <dsp:spPr>
        <a:xfrm>
          <a:off x="0" y="2418411"/>
          <a:ext cx="7440137" cy="842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2000" b="1" kern="1200" dirty="0"/>
          </a:br>
          <a:r>
            <a:rPr lang="en-US" sz="2000" b="1" kern="1200" dirty="0"/>
            <a:t>Po </a:t>
          </a:r>
          <a:r>
            <a:rPr lang="en-US" sz="2000" b="1" kern="1200" dirty="0" err="1"/>
            <a:t>programu</a:t>
          </a:r>
          <a:r>
            <a:rPr lang="en-US" sz="2000" b="1" kern="1200" dirty="0"/>
            <a:t> </a:t>
          </a:r>
          <a:r>
            <a:rPr lang="en-US" sz="2000" b="1" kern="1200" dirty="0" err="1"/>
            <a:t>Zipyho</a:t>
          </a:r>
          <a:r>
            <a:rPr lang="en-US" sz="2000" b="1" kern="1200" dirty="0"/>
            <a:t> </a:t>
          </a:r>
          <a:r>
            <a:rPr lang="en-US" sz="2000" b="1" kern="1200" dirty="0" err="1"/>
            <a:t>kamarádi</a:t>
          </a:r>
          <a:r>
            <a:rPr lang="en-US" sz="2000" b="1" kern="1200" dirty="0"/>
            <a:t> </a:t>
          </a:r>
          <a:r>
            <a:rPr lang="en-US" sz="2000" b="1" kern="1200" dirty="0" err="1"/>
            <a:t>došlo</a:t>
          </a:r>
          <a:r>
            <a:rPr lang="en-US" sz="2000" b="1" kern="1200" dirty="0"/>
            <a:t> </a:t>
          </a:r>
          <a:r>
            <a:rPr lang="en-US" sz="2000" b="1" kern="1200" dirty="0" err="1"/>
            <a:t>ke</a:t>
          </a:r>
          <a:r>
            <a:rPr lang="en-US" sz="2000" b="1" kern="1200" dirty="0"/>
            <a:t> z</a:t>
          </a:r>
          <a:r>
            <a:rPr lang="cs-CZ" sz="2000" b="1" kern="1200" dirty="0"/>
            <a:t>lepšení:</a:t>
          </a:r>
          <a:endParaRPr lang="en-US" sz="2000" b="1" kern="1200" dirty="0"/>
        </a:p>
      </dsp:txBody>
      <dsp:txXfrm>
        <a:off x="0" y="2418411"/>
        <a:ext cx="7440137" cy="842360"/>
      </dsp:txXfrm>
    </dsp:sp>
    <dsp:sp modelId="{3D616A25-D226-074B-A89F-647FDC7A9960}">
      <dsp:nvSpPr>
        <dsp:cNvPr id="0" name=""/>
        <dsp:cNvSpPr/>
      </dsp:nvSpPr>
      <dsp:spPr>
        <a:xfrm>
          <a:off x="0" y="3370160"/>
          <a:ext cx="7440137" cy="0"/>
        </a:xfrm>
        <a:prstGeom prst="line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E69DA6-37E4-8146-88EB-F3DF8D1E3C5F}">
      <dsp:nvSpPr>
        <dsp:cNvPr id="0" name=""/>
        <dsp:cNvSpPr/>
      </dsp:nvSpPr>
      <dsp:spPr>
        <a:xfrm>
          <a:off x="0" y="3370160"/>
          <a:ext cx="7440137" cy="842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 dirty="0"/>
            <a:t>Spolupráce v kolektivu, děti řešily konflikty férově, dokázaly si častěji říci o pomoc a popsat své pocity. </a:t>
          </a:r>
          <a:endParaRPr lang="en-US" sz="2000" b="0" kern="1200" dirty="0"/>
        </a:p>
      </dsp:txBody>
      <dsp:txXfrm>
        <a:off x="0" y="3370160"/>
        <a:ext cx="7440137" cy="842360"/>
      </dsp:txXfrm>
    </dsp:sp>
    <dsp:sp modelId="{2DD16153-B576-4541-B2CF-5FD42490E944}">
      <dsp:nvSpPr>
        <dsp:cNvPr id="0" name=""/>
        <dsp:cNvSpPr/>
      </dsp:nvSpPr>
      <dsp:spPr>
        <a:xfrm>
          <a:off x="0" y="4212520"/>
          <a:ext cx="7440137" cy="0"/>
        </a:xfrm>
        <a:prstGeom prst="line">
          <a:avLst/>
        </a:prstGeom>
        <a:gradFill rotWithShape="0">
          <a:gsLst>
            <a:gs pos="0">
              <a:schemeClr val="accent5">
                <a:hueOff val="-5632119"/>
                <a:satOff val="-14516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632119"/>
                <a:satOff val="-14516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632119"/>
                <a:satOff val="-14516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632119"/>
              <a:satOff val="-14516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5C1114-F7B5-A441-B53D-6C5291098919}">
      <dsp:nvSpPr>
        <dsp:cNvPr id="0" name=""/>
        <dsp:cNvSpPr/>
      </dsp:nvSpPr>
      <dsp:spPr>
        <a:xfrm>
          <a:off x="0" y="4212520"/>
          <a:ext cx="7440137" cy="842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cs-CZ" sz="2000" b="0" kern="1200" dirty="0"/>
          </a:br>
          <a:r>
            <a:rPr lang="cs-CZ" sz="2000" b="0" kern="1200" dirty="0"/>
            <a:t>Děti lépe zvládaly školní zátěž a učivo. </a:t>
          </a:r>
          <a:endParaRPr lang="en-US" sz="2000" b="0" kern="1200" dirty="0"/>
        </a:p>
      </dsp:txBody>
      <dsp:txXfrm>
        <a:off x="0" y="4212520"/>
        <a:ext cx="7440137" cy="842360"/>
      </dsp:txXfrm>
    </dsp:sp>
    <dsp:sp modelId="{82F0B54E-8440-2046-B8B4-9C796D1A3918}">
      <dsp:nvSpPr>
        <dsp:cNvPr id="0" name=""/>
        <dsp:cNvSpPr/>
      </dsp:nvSpPr>
      <dsp:spPr>
        <a:xfrm>
          <a:off x="0" y="5054880"/>
          <a:ext cx="7440137" cy="0"/>
        </a:xfrm>
        <a:prstGeom prst="line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978E2E-BF4F-F34C-AC9B-8C1A32ADC937}">
      <dsp:nvSpPr>
        <dsp:cNvPr id="0" name=""/>
        <dsp:cNvSpPr/>
      </dsp:nvSpPr>
      <dsp:spPr>
        <a:xfrm>
          <a:off x="0" y="5054880"/>
          <a:ext cx="7440137" cy="842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2000" b="0" kern="1200" dirty="0"/>
          </a:br>
          <a:r>
            <a:rPr lang="en-US" sz="2000" b="0" kern="1200" dirty="0"/>
            <a:t>Program </a:t>
          </a:r>
          <a:r>
            <a:rPr lang="en-US" sz="2000" b="0" kern="1200" dirty="0" err="1"/>
            <a:t>byl</a:t>
          </a:r>
          <a:r>
            <a:rPr lang="en-US" sz="2000" b="0" kern="1200" dirty="0"/>
            <a:t> </a:t>
          </a:r>
          <a:r>
            <a:rPr lang="en-US" sz="2000" b="0" kern="1200" dirty="0" err="1"/>
            <a:t>prospěšný</a:t>
          </a:r>
          <a:r>
            <a:rPr lang="en-US" sz="2000" b="0" kern="1200" dirty="0"/>
            <a:t> pro </a:t>
          </a:r>
          <a:r>
            <a:rPr lang="en-US" sz="2000" b="0" kern="1200" dirty="0" err="1"/>
            <a:t>děti</a:t>
          </a:r>
          <a:r>
            <a:rPr lang="en-US" sz="2000" b="0" kern="1200" dirty="0"/>
            <a:t> se </a:t>
          </a:r>
          <a:r>
            <a:rPr lang="en-US" sz="2000" b="0" kern="1200" dirty="0" err="1"/>
            <a:t>speciálně-vzdělávacími</a:t>
          </a:r>
          <a:r>
            <a:rPr lang="en-US" sz="2000" b="0" kern="1200" dirty="0"/>
            <a:t> </a:t>
          </a:r>
          <a:r>
            <a:rPr lang="en-US" sz="2000" b="0" kern="1200" dirty="0" err="1"/>
            <a:t>potřebami</a:t>
          </a:r>
          <a:r>
            <a:rPr lang="en-US" sz="2000" b="0" kern="1200" dirty="0"/>
            <a:t>.</a:t>
          </a:r>
        </a:p>
      </dsp:txBody>
      <dsp:txXfrm>
        <a:off x="0" y="5054880"/>
        <a:ext cx="7440137" cy="8423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D48234-7A6E-DC43-BD94-23A7E4E8DE54}">
      <dsp:nvSpPr>
        <dsp:cNvPr id="0" name=""/>
        <dsp:cNvSpPr/>
      </dsp:nvSpPr>
      <dsp:spPr>
        <a:xfrm>
          <a:off x="0" y="2959"/>
          <a:ext cx="7294009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A6FA32-EE78-8C4B-9074-224BAD35C453}">
      <dsp:nvSpPr>
        <dsp:cNvPr id="0" name=""/>
        <dsp:cNvSpPr/>
      </dsp:nvSpPr>
      <dsp:spPr>
        <a:xfrm>
          <a:off x="0" y="2959"/>
          <a:ext cx="7294009" cy="1009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Kvalifikovaní lektoři školí pedagogické pracovníky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i="1" kern="1200" dirty="0"/>
            <a:t>např. Dr. Pavlas Martanová, Mgr. Chmelařová</a:t>
          </a:r>
        </a:p>
      </dsp:txBody>
      <dsp:txXfrm>
        <a:off x="0" y="2959"/>
        <a:ext cx="7294009" cy="1009049"/>
      </dsp:txXfrm>
    </dsp:sp>
    <dsp:sp modelId="{982B3E29-A8EA-534D-8EAA-C621900458D5}">
      <dsp:nvSpPr>
        <dsp:cNvPr id="0" name=""/>
        <dsp:cNvSpPr/>
      </dsp:nvSpPr>
      <dsp:spPr>
        <a:xfrm>
          <a:off x="0" y="1012008"/>
          <a:ext cx="7294009" cy="0"/>
        </a:xfrm>
        <a:prstGeom prst="line">
          <a:avLst/>
        </a:prstGeom>
        <a:gradFill rotWithShape="0">
          <a:gsLst>
            <a:gs pos="0">
              <a:schemeClr val="accent5">
                <a:hueOff val="-1351709"/>
                <a:satOff val="-3484"/>
                <a:lumOff val="-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51709"/>
                <a:satOff val="-3484"/>
                <a:lumOff val="-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51709"/>
                <a:satOff val="-3484"/>
                <a:lumOff val="-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7BA3CA-2D71-FC45-A21B-BD2FA3E86944}">
      <dsp:nvSpPr>
        <dsp:cNvPr id="0" name=""/>
        <dsp:cNvSpPr/>
      </dsp:nvSpPr>
      <dsp:spPr>
        <a:xfrm>
          <a:off x="0" y="1012008"/>
          <a:ext cx="7294009" cy="1009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Základní kurz na 1 metodiku: 17 vyučovacích hodin</a:t>
          </a:r>
          <a:br>
            <a:rPr lang="cs-CZ" sz="2000" kern="1200" dirty="0"/>
          </a:br>
          <a:r>
            <a:rPr lang="cs-CZ" sz="2000" kern="1200" dirty="0"/>
            <a:t>(8 hodin výuková část, 2 </a:t>
          </a:r>
          <a:r>
            <a:rPr lang="cs-CZ" sz="2000" kern="1200" dirty="0" err="1"/>
            <a:t>x</a:t>
          </a:r>
          <a:r>
            <a:rPr lang="cs-CZ" sz="2000" kern="1200" dirty="0"/>
            <a:t> 4,5 hod metodické vedení)</a:t>
          </a:r>
        </a:p>
      </dsp:txBody>
      <dsp:txXfrm>
        <a:off x="0" y="1012008"/>
        <a:ext cx="7294009" cy="1009049"/>
      </dsp:txXfrm>
    </dsp:sp>
    <dsp:sp modelId="{7BB7F159-FFF1-1245-9C89-AF7672224C1E}">
      <dsp:nvSpPr>
        <dsp:cNvPr id="0" name=""/>
        <dsp:cNvSpPr/>
      </dsp:nvSpPr>
      <dsp:spPr>
        <a:xfrm>
          <a:off x="0" y="2021057"/>
          <a:ext cx="7294009" cy="0"/>
        </a:xfrm>
        <a:prstGeom prst="line">
          <a:avLst/>
        </a:prstGeom>
        <a:gradFill rotWithShape="0">
          <a:gsLst>
            <a:gs pos="0">
              <a:schemeClr val="accent5">
                <a:hueOff val="-2703417"/>
                <a:satOff val="-6968"/>
                <a:lumOff val="-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703417"/>
                <a:satOff val="-6968"/>
                <a:lumOff val="-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703417"/>
                <a:satOff val="-6968"/>
                <a:lumOff val="-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F00E4B-2D29-F64F-A759-18B6DAA14F6D}">
      <dsp:nvSpPr>
        <dsp:cNvPr id="0" name=""/>
        <dsp:cNvSpPr/>
      </dsp:nvSpPr>
      <dsp:spPr>
        <a:xfrm>
          <a:off x="0" y="2021057"/>
          <a:ext cx="7294009" cy="1009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cs-CZ" sz="2000" kern="1200" dirty="0"/>
          </a:br>
          <a:r>
            <a:rPr lang="cs-CZ" sz="2000" kern="1200" dirty="0"/>
            <a:t>Nadstavbový kurz na navazující metodiku: 8 vyučovacích hodin</a:t>
          </a:r>
        </a:p>
      </dsp:txBody>
      <dsp:txXfrm>
        <a:off x="0" y="2021057"/>
        <a:ext cx="7294009" cy="1009049"/>
      </dsp:txXfrm>
    </dsp:sp>
    <dsp:sp modelId="{233CE245-86F4-BE46-882F-EDA08F5C97CC}">
      <dsp:nvSpPr>
        <dsp:cNvPr id="0" name=""/>
        <dsp:cNvSpPr/>
      </dsp:nvSpPr>
      <dsp:spPr>
        <a:xfrm>
          <a:off x="0" y="3030106"/>
          <a:ext cx="7294009" cy="0"/>
        </a:xfrm>
        <a:prstGeom prst="line">
          <a:avLst/>
        </a:prstGeom>
        <a:gradFill rotWithShape="0">
          <a:gsLst>
            <a:gs pos="0">
              <a:schemeClr val="accent5">
                <a:hueOff val="-4055126"/>
                <a:satOff val="-10451"/>
                <a:lumOff val="-7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5126"/>
                <a:satOff val="-10451"/>
                <a:lumOff val="-7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5126"/>
                <a:satOff val="-10451"/>
                <a:lumOff val="-7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D5935F-FA75-8842-A30C-3C4303D8B2C6}">
      <dsp:nvSpPr>
        <dsp:cNvPr id="0" name=""/>
        <dsp:cNvSpPr/>
      </dsp:nvSpPr>
      <dsp:spPr>
        <a:xfrm>
          <a:off x="0" y="3030106"/>
          <a:ext cx="7294009" cy="1009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cs-CZ" sz="2000" kern="1200" dirty="0"/>
          </a:br>
          <a:r>
            <a:rPr lang="cs-CZ" sz="2000" kern="1200" dirty="0"/>
            <a:t>Osobní i online kurzy</a:t>
          </a:r>
          <a:endParaRPr lang="en-US" sz="2000" kern="1200" dirty="0"/>
        </a:p>
      </dsp:txBody>
      <dsp:txXfrm>
        <a:off x="0" y="3030106"/>
        <a:ext cx="7294009" cy="1009049"/>
      </dsp:txXfrm>
    </dsp:sp>
    <dsp:sp modelId="{EF90D39C-80E5-A84D-A07D-18CFFACE2A17}">
      <dsp:nvSpPr>
        <dsp:cNvPr id="0" name=""/>
        <dsp:cNvSpPr/>
      </dsp:nvSpPr>
      <dsp:spPr>
        <a:xfrm>
          <a:off x="0" y="4039156"/>
          <a:ext cx="7294009" cy="0"/>
        </a:xfrm>
        <a:prstGeom prst="line">
          <a:avLst/>
        </a:prstGeom>
        <a:gradFill rotWithShape="0">
          <a:gsLst>
            <a:gs pos="0">
              <a:schemeClr val="accent5">
                <a:hueOff val="-5406834"/>
                <a:satOff val="-13935"/>
                <a:lumOff val="-9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406834"/>
                <a:satOff val="-13935"/>
                <a:lumOff val="-9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406834"/>
                <a:satOff val="-13935"/>
                <a:lumOff val="-9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A97F4A-5F82-7349-BC78-65587F4AB066}">
      <dsp:nvSpPr>
        <dsp:cNvPr id="0" name=""/>
        <dsp:cNvSpPr/>
      </dsp:nvSpPr>
      <dsp:spPr>
        <a:xfrm>
          <a:off x="0" y="4039156"/>
          <a:ext cx="7294009" cy="1009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2000" kern="1200" dirty="0"/>
          </a:br>
          <a:r>
            <a:rPr lang="en-US" sz="2000" kern="1200" dirty="0" err="1"/>
            <a:t>Proškolení</a:t>
          </a:r>
          <a:r>
            <a:rPr lang="en-US" sz="2000" kern="1200" dirty="0"/>
            <a:t> </a:t>
          </a:r>
          <a:r>
            <a:rPr lang="en-US" sz="2000" kern="1200" dirty="0" err="1"/>
            <a:t>jednotlivců</a:t>
          </a:r>
          <a:r>
            <a:rPr lang="en-US" sz="2000" kern="1200" dirty="0"/>
            <a:t> </a:t>
          </a:r>
          <a:r>
            <a:rPr lang="en-US" sz="2000" kern="1200" dirty="0" err="1"/>
            <a:t>i</a:t>
          </a:r>
          <a:r>
            <a:rPr lang="en-US" sz="2000" kern="1200" dirty="0"/>
            <a:t> </a:t>
          </a:r>
          <a:r>
            <a:rPr lang="en-US" sz="2000" kern="1200" dirty="0" err="1"/>
            <a:t>skupin</a:t>
          </a:r>
          <a:endParaRPr lang="en-US" sz="2000" kern="1200" dirty="0"/>
        </a:p>
      </dsp:txBody>
      <dsp:txXfrm>
        <a:off x="0" y="4039156"/>
        <a:ext cx="7294009" cy="1009049"/>
      </dsp:txXfrm>
    </dsp:sp>
    <dsp:sp modelId="{EBB02796-AA9E-6844-A75F-A8E76C5DBA6D}">
      <dsp:nvSpPr>
        <dsp:cNvPr id="0" name=""/>
        <dsp:cNvSpPr/>
      </dsp:nvSpPr>
      <dsp:spPr>
        <a:xfrm>
          <a:off x="0" y="5048205"/>
          <a:ext cx="7294009" cy="0"/>
        </a:xfrm>
        <a:prstGeom prst="line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C7ED4D-FB30-7147-8492-CFAEF31E4347}">
      <dsp:nvSpPr>
        <dsp:cNvPr id="0" name=""/>
        <dsp:cNvSpPr/>
      </dsp:nvSpPr>
      <dsp:spPr>
        <a:xfrm>
          <a:off x="0" y="5048205"/>
          <a:ext cx="7294009" cy="1009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2000" kern="1200" dirty="0"/>
          </a:br>
          <a:r>
            <a:rPr lang="en-US" sz="2000" kern="1200" dirty="0" err="1"/>
            <a:t>Kurzy</a:t>
          </a:r>
          <a:r>
            <a:rPr lang="en-US" sz="2000" kern="1200" dirty="0"/>
            <a:t> </a:t>
          </a:r>
          <a:r>
            <a:rPr lang="en-US" sz="2000" kern="1200" dirty="0" err="1"/>
            <a:t>hrazené</a:t>
          </a:r>
          <a:r>
            <a:rPr lang="en-US" sz="2000" kern="1200" dirty="0"/>
            <a:t> </a:t>
          </a:r>
          <a:r>
            <a:rPr lang="en-US" sz="2000" kern="1200" dirty="0" err="1"/>
            <a:t>účastníky</a:t>
          </a:r>
          <a:r>
            <a:rPr lang="en-US" sz="2000" kern="1200" dirty="0"/>
            <a:t>, </a:t>
          </a:r>
          <a:r>
            <a:rPr lang="en-US" sz="2000" kern="1200" dirty="0" err="1"/>
            <a:t>školami</a:t>
          </a:r>
          <a:r>
            <a:rPr lang="en-US" sz="2000" kern="1200" dirty="0"/>
            <a:t> </a:t>
          </a:r>
          <a:r>
            <a:rPr lang="en-US" sz="2000" kern="1200" dirty="0" err="1"/>
            <a:t>i</a:t>
          </a:r>
          <a:r>
            <a:rPr lang="en-US" sz="2000" kern="1200" dirty="0"/>
            <a:t> </a:t>
          </a:r>
          <a:r>
            <a:rPr lang="en-US" sz="2000" kern="1200" dirty="0" err="1"/>
            <a:t>grantovými</a:t>
          </a:r>
          <a:r>
            <a:rPr lang="en-US" sz="2000" kern="1200" dirty="0"/>
            <a:t> </a:t>
          </a:r>
          <a:r>
            <a:rPr lang="en-US" sz="2000" kern="1200" dirty="0" err="1"/>
            <a:t>projekty</a:t>
          </a:r>
          <a:endParaRPr lang="en-US" sz="2000" kern="1200" dirty="0"/>
        </a:p>
      </dsp:txBody>
      <dsp:txXfrm>
        <a:off x="0" y="5048205"/>
        <a:ext cx="7294009" cy="10090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64EB87-CEFF-264A-98A3-4FC6EB4D3B52}">
      <dsp:nvSpPr>
        <dsp:cNvPr id="0" name=""/>
        <dsp:cNvSpPr/>
      </dsp:nvSpPr>
      <dsp:spPr>
        <a:xfrm>
          <a:off x="0" y="2692"/>
          <a:ext cx="7712532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CA208A-6891-1644-9C52-1EBC15181FA8}">
      <dsp:nvSpPr>
        <dsp:cNvPr id="0" name=""/>
        <dsp:cNvSpPr/>
      </dsp:nvSpPr>
      <dsp:spPr>
        <a:xfrm>
          <a:off x="0" y="2692"/>
          <a:ext cx="7712532" cy="918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cs-CZ" sz="2000" kern="1200" dirty="0"/>
          </a:br>
          <a:r>
            <a:rPr lang="cs-CZ" sz="2000" kern="1200" dirty="0"/>
            <a:t>Zvládání náročných situací.</a:t>
          </a:r>
          <a:endParaRPr lang="en-US" sz="2000" kern="1200" dirty="0"/>
        </a:p>
      </dsp:txBody>
      <dsp:txXfrm>
        <a:off x="0" y="2692"/>
        <a:ext cx="7712532" cy="918135"/>
      </dsp:txXfrm>
    </dsp:sp>
    <dsp:sp modelId="{0FE8CC41-EE21-C349-8045-15E3F4EA2DD4}">
      <dsp:nvSpPr>
        <dsp:cNvPr id="0" name=""/>
        <dsp:cNvSpPr/>
      </dsp:nvSpPr>
      <dsp:spPr>
        <a:xfrm>
          <a:off x="0" y="920828"/>
          <a:ext cx="7712532" cy="0"/>
        </a:xfrm>
        <a:prstGeom prst="line">
          <a:avLst/>
        </a:prstGeom>
        <a:gradFill rotWithShape="0">
          <a:gsLst>
            <a:gs pos="0">
              <a:schemeClr val="accent5">
                <a:hueOff val="-1351709"/>
                <a:satOff val="-3484"/>
                <a:lumOff val="-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51709"/>
                <a:satOff val="-3484"/>
                <a:lumOff val="-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51709"/>
                <a:satOff val="-3484"/>
                <a:lumOff val="-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E0F0D5-70A6-5D4F-8886-0583DEA0E359}">
      <dsp:nvSpPr>
        <dsp:cNvPr id="0" name=""/>
        <dsp:cNvSpPr/>
      </dsp:nvSpPr>
      <dsp:spPr>
        <a:xfrm>
          <a:off x="0" y="920828"/>
          <a:ext cx="7712532" cy="918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cs-CZ" sz="2000" kern="1200" dirty="0"/>
          </a:br>
          <a:r>
            <a:rPr lang="cs-CZ" sz="2000" kern="1200" dirty="0"/>
            <a:t>Efektivita prokázána ve zvýšení schopnosti vyrovnávat se se stresem.   </a:t>
          </a:r>
          <a:endParaRPr lang="en-US" sz="2000" kern="1200" dirty="0"/>
        </a:p>
      </dsp:txBody>
      <dsp:txXfrm>
        <a:off x="0" y="920828"/>
        <a:ext cx="7712532" cy="918135"/>
      </dsp:txXfrm>
    </dsp:sp>
    <dsp:sp modelId="{92279CBC-4B4F-F340-B279-8BE10A7AC61C}">
      <dsp:nvSpPr>
        <dsp:cNvPr id="0" name=""/>
        <dsp:cNvSpPr/>
      </dsp:nvSpPr>
      <dsp:spPr>
        <a:xfrm>
          <a:off x="0" y="1838963"/>
          <a:ext cx="7712532" cy="0"/>
        </a:xfrm>
        <a:prstGeom prst="line">
          <a:avLst/>
        </a:prstGeom>
        <a:gradFill rotWithShape="0">
          <a:gsLst>
            <a:gs pos="0">
              <a:schemeClr val="accent5">
                <a:hueOff val="-2703417"/>
                <a:satOff val="-6968"/>
                <a:lumOff val="-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703417"/>
                <a:satOff val="-6968"/>
                <a:lumOff val="-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703417"/>
                <a:satOff val="-6968"/>
                <a:lumOff val="-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47C880-6EF4-9640-BA8F-B8F8B44F59DB}">
      <dsp:nvSpPr>
        <dsp:cNvPr id="0" name=""/>
        <dsp:cNvSpPr/>
      </dsp:nvSpPr>
      <dsp:spPr>
        <a:xfrm>
          <a:off x="0" y="1838963"/>
          <a:ext cx="7712532" cy="918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2000" kern="1200" dirty="0"/>
          </a:br>
          <a:r>
            <a:rPr lang="en-US" sz="2000" kern="1200" dirty="0"/>
            <a:t>Z </a:t>
          </a:r>
          <a:r>
            <a:rPr lang="en-US" sz="2000" kern="1200" dirty="0" err="1"/>
            <a:t>metodiky</a:t>
          </a:r>
          <a:r>
            <a:rPr lang="en-US" sz="2000" kern="1200" dirty="0"/>
            <a:t> </a:t>
          </a:r>
          <a:r>
            <a:rPr lang="en-US" sz="2000" kern="1200" dirty="0" err="1"/>
            <a:t>mohou</a:t>
          </a:r>
          <a:r>
            <a:rPr lang="en-US" sz="2000" kern="1200" dirty="0"/>
            <a:t> </a:t>
          </a:r>
          <a:r>
            <a:rPr lang="en-US" sz="2000" kern="1200" dirty="0" err="1"/>
            <a:t>profitovat</a:t>
          </a:r>
          <a:r>
            <a:rPr lang="en-US" sz="2000" kern="1200" dirty="0"/>
            <a:t> </a:t>
          </a:r>
          <a:r>
            <a:rPr lang="en-US" sz="2000" kern="1200" dirty="0" err="1"/>
            <a:t>všechny</a:t>
          </a:r>
          <a:r>
            <a:rPr lang="en-US" sz="2000" kern="1200" dirty="0"/>
            <a:t> </a:t>
          </a:r>
          <a:r>
            <a:rPr lang="en-US" sz="2000" kern="1200" dirty="0" err="1"/>
            <a:t>děti</a:t>
          </a:r>
          <a:r>
            <a:rPr lang="en-US" sz="2000" kern="1200" dirty="0"/>
            <a:t>.</a:t>
          </a:r>
        </a:p>
      </dsp:txBody>
      <dsp:txXfrm>
        <a:off x="0" y="1838963"/>
        <a:ext cx="7712532" cy="918135"/>
      </dsp:txXfrm>
    </dsp:sp>
    <dsp:sp modelId="{CCE2FA2A-839F-C245-BCF8-771F83277777}">
      <dsp:nvSpPr>
        <dsp:cNvPr id="0" name=""/>
        <dsp:cNvSpPr/>
      </dsp:nvSpPr>
      <dsp:spPr>
        <a:xfrm>
          <a:off x="0" y="2757099"/>
          <a:ext cx="7712532" cy="0"/>
        </a:xfrm>
        <a:prstGeom prst="line">
          <a:avLst/>
        </a:prstGeom>
        <a:gradFill rotWithShape="0">
          <a:gsLst>
            <a:gs pos="0">
              <a:schemeClr val="accent5">
                <a:hueOff val="-4055126"/>
                <a:satOff val="-10451"/>
                <a:lumOff val="-7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5126"/>
                <a:satOff val="-10451"/>
                <a:lumOff val="-7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5126"/>
                <a:satOff val="-10451"/>
                <a:lumOff val="-7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25CD0B-4E50-3849-BD54-F4BA87B11853}">
      <dsp:nvSpPr>
        <dsp:cNvPr id="0" name=""/>
        <dsp:cNvSpPr/>
      </dsp:nvSpPr>
      <dsp:spPr>
        <a:xfrm>
          <a:off x="0" y="2757099"/>
          <a:ext cx="7712532" cy="918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Velmi přínosné pro děti, které vykazovaly symptomy deprese a úzkosti – po programu snížení výskytu a závažnosti symptomů.</a:t>
          </a:r>
          <a:endParaRPr lang="en-US" sz="2000" kern="1200" dirty="0"/>
        </a:p>
      </dsp:txBody>
      <dsp:txXfrm>
        <a:off x="0" y="2757099"/>
        <a:ext cx="7712532" cy="918135"/>
      </dsp:txXfrm>
    </dsp:sp>
    <dsp:sp modelId="{AAA56A08-C597-BB41-825D-13373A4335B5}">
      <dsp:nvSpPr>
        <dsp:cNvPr id="0" name=""/>
        <dsp:cNvSpPr/>
      </dsp:nvSpPr>
      <dsp:spPr>
        <a:xfrm>
          <a:off x="0" y="3675235"/>
          <a:ext cx="7712532" cy="0"/>
        </a:xfrm>
        <a:prstGeom prst="line">
          <a:avLst/>
        </a:prstGeom>
        <a:gradFill rotWithShape="0">
          <a:gsLst>
            <a:gs pos="0">
              <a:schemeClr val="accent5">
                <a:hueOff val="-5406834"/>
                <a:satOff val="-13935"/>
                <a:lumOff val="-9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406834"/>
                <a:satOff val="-13935"/>
                <a:lumOff val="-9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406834"/>
                <a:satOff val="-13935"/>
                <a:lumOff val="-9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CE1D4F-E100-2A4C-9682-515E73201498}">
      <dsp:nvSpPr>
        <dsp:cNvPr id="0" name=""/>
        <dsp:cNvSpPr/>
      </dsp:nvSpPr>
      <dsp:spPr>
        <a:xfrm>
          <a:off x="0" y="3675235"/>
          <a:ext cx="7712532" cy="918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Šetření</a:t>
          </a:r>
          <a:r>
            <a:rPr lang="en-US" sz="2000" kern="1200" dirty="0"/>
            <a:t> CSSP 2021 </a:t>
          </a:r>
          <a:r>
            <a:rPr lang="en-US" sz="2000" kern="1200" dirty="0" err="1"/>
            <a:t>na</a:t>
          </a:r>
          <a:r>
            <a:rPr lang="en-US" sz="2000" kern="1200" dirty="0"/>
            <a:t> </a:t>
          </a:r>
          <a:r>
            <a:rPr lang="en-US" sz="2000" kern="1200" dirty="0" err="1"/>
            <a:t>pražských</a:t>
          </a:r>
          <a:r>
            <a:rPr lang="en-US" sz="2000" kern="1200" dirty="0"/>
            <a:t> </a:t>
          </a:r>
          <a:r>
            <a:rPr lang="en-US" sz="2000" kern="1200" dirty="0" err="1"/>
            <a:t>školách</a:t>
          </a:r>
          <a:r>
            <a:rPr lang="en-US" sz="2000" kern="1200" dirty="0"/>
            <a:t>: </a:t>
          </a:r>
          <a:r>
            <a:rPr lang="en-US" sz="2000" kern="1200" dirty="0" err="1"/>
            <a:t>ve</a:t>
          </a:r>
          <a:r>
            <a:rPr lang="en-US" sz="2000" kern="1200" dirty="0"/>
            <a:t> </a:t>
          </a:r>
          <a:r>
            <a:rPr lang="en-US" sz="2000" kern="1200" dirty="0" err="1"/>
            <a:t>středním</a:t>
          </a:r>
          <a:r>
            <a:rPr lang="en-US" sz="2000" kern="1200" dirty="0"/>
            <a:t> </a:t>
          </a:r>
          <a:r>
            <a:rPr lang="en-US" sz="2000" kern="1200" dirty="0" err="1"/>
            <a:t>až</a:t>
          </a:r>
          <a:r>
            <a:rPr lang="en-US" sz="2000" kern="1200" dirty="0"/>
            <a:t> </a:t>
          </a:r>
          <a:r>
            <a:rPr lang="en-US" sz="2000" kern="1200" dirty="0" err="1"/>
            <a:t>vysokém</a:t>
          </a:r>
          <a:r>
            <a:rPr lang="en-US" sz="2000" kern="1200" dirty="0"/>
            <a:t> </a:t>
          </a:r>
          <a:r>
            <a:rPr lang="en-US" sz="2000" kern="1200" dirty="0" err="1"/>
            <a:t>riziku</a:t>
          </a:r>
          <a:r>
            <a:rPr lang="en-US" sz="2000" kern="1200" dirty="0"/>
            <a:t> </a:t>
          </a:r>
          <a:r>
            <a:rPr lang="en-US" sz="2000" kern="1200" dirty="0" err="1"/>
            <a:t>rozvoje</a:t>
          </a:r>
          <a:r>
            <a:rPr lang="en-US" sz="2000" kern="1200" dirty="0"/>
            <a:t> </a:t>
          </a:r>
          <a:r>
            <a:rPr lang="en-US" sz="2000" kern="1200" dirty="0" err="1"/>
            <a:t>depresivní</a:t>
          </a:r>
          <a:r>
            <a:rPr lang="en-US" sz="2000" kern="1200" dirty="0"/>
            <a:t> </a:t>
          </a:r>
          <a:r>
            <a:rPr lang="en-US" sz="2000" kern="1200" dirty="0" err="1"/>
            <a:t>poruchy</a:t>
          </a:r>
          <a:r>
            <a:rPr lang="en-US" sz="2000" kern="1200" dirty="0"/>
            <a:t> je 19,4 % 11-letých </a:t>
          </a:r>
          <a:r>
            <a:rPr lang="en-US" sz="2000" kern="1200" dirty="0" err="1"/>
            <a:t>dětí</a:t>
          </a:r>
          <a:r>
            <a:rPr lang="en-US" sz="2000" kern="1200" dirty="0"/>
            <a:t>.* </a:t>
          </a:r>
          <a:br>
            <a:rPr lang="en-US" sz="2000" kern="1200" dirty="0"/>
          </a:br>
          <a:endParaRPr lang="en-US" sz="2000" kern="1200" dirty="0"/>
        </a:p>
      </dsp:txBody>
      <dsp:txXfrm>
        <a:off x="0" y="3675235"/>
        <a:ext cx="7712532" cy="918135"/>
      </dsp:txXfrm>
    </dsp:sp>
    <dsp:sp modelId="{5B7F8919-FA1A-C54A-B1E4-A34A81803231}">
      <dsp:nvSpPr>
        <dsp:cNvPr id="0" name=""/>
        <dsp:cNvSpPr/>
      </dsp:nvSpPr>
      <dsp:spPr>
        <a:xfrm>
          <a:off x="0" y="4593370"/>
          <a:ext cx="7712532" cy="0"/>
        </a:xfrm>
        <a:prstGeom prst="line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24BD2E-36E1-BF44-8658-4EF9BCAFF32E}">
      <dsp:nvSpPr>
        <dsp:cNvPr id="0" name=""/>
        <dsp:cNvSpPr/>
      </dsp:nvSpPr>
      <dsp:spPr>
        <a:xfrm>
          <a:off x="0" y="4593370"/>
          <a:ext cx="7712532" cy="918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Listopad</a:t>
          </a:r>
          <a:r>
            <a:rPr lang="en-US" sz="2000" kern="1200" dirty="0"/>
            <a:t> - </a:t>
          </a:r>
          <a:r>
            <a:rPr lang="en-US" sz="2000" kern="1200" dirty="0" err="1"/>
            <a:t>prosinec</a:t>
          </a:r>
          <a:r>
            <a:rPr lang="en-US" sz="2000" kern="1200" dirty="0"/>
            <a:t> 2022: </a:t>
          </a:r>
          <a:r>
            <a:rPr lang="en-US" sz="2000" kern="1200" dirty="0" err="1"/>
            <a:t>proškolení</a:t>
          </a:r>
          <a:r>
            <a:rPr lang="en-US" sz="2000" kern="1200" dirty="0"/>
            <a:t> 30 </a:t>
          </a:r>
          <a:r>
            <a:rPr lang="en-US" sz="2000" kern="1200" dirty="0" err="1"/>
            <a:t>poradenských</a:t>
          </a:r>
          <a:r>
            <a:rPr lang="en-US" sz="2000" kern="1200" dirty="0"/>
            <a:t> </a:t>
          </a:r>
          <a:r>
            <a:rPr lang="en-US" sz="2000" kern="1200" dirty="0" err="1"/>
            <a:t>pracovníků</a:t>
          </a:r>
          <a:r>
            <a:rPr lang="en-US" sz="2000" kern="1200" dirty="0"/>
            <a:t>. </a:t>
          </a:r>
          <a:r>
            <a:rPr lang="en-US" sz="2000" kern="1200" dirty="0" err="1"/>
            <a:t>Zdarma</a:t>
          </a:r>
          <a:r>
            <a:rPr lang="en-US" sz="2000" kern="1200" dirty="0"/>
            <a:t> </a:t>
          </a:r>
          <a:r>
            <a:rPr lang="en-US" sz="2000" kern="1200" dirty="0" err="1"/>
            <a:t>díky</a:t>
          </a:r>
          <a:r>
            <a:rPr lang="en-US" sz="2000" kern="1200" dirty="0"/>
            <a:t> </a:t>
          </a:r>
          <a:r>
            <a:rPr lang="en-US" sz="2000" kern="1200" dirty="0" err="1"/>
            <a:t>podpoře</a:t>
          </a:r>
          <a:r>
            <a:rPr lang="en-US" sz="2000" kern="1200" dirty="0"/>
            <a:t> MŠMT.</a:t>
          </a:r>
        </a:p>
      </dsp:txBody>
      <dsp:txXfrm>
        <a:off x="0" y="4593370"/>
        <a:ext cx="7712532" cy="9181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00DDC943-0654-0449-9068-C29A26DD0C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EB88914-7574-0E4E-BDDB-6BBA0F84E4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B490A-83CD-AD47-B76D-CCA3CB1E00F8}" type="datetimeFigureOut">
              <a:rPr lang="cs-CZ" smtClean="0"/>
              <a:pPr/>
              <a:t>01.11.2022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DCB627B-D3E6-9442-8C9B-80CC8673213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CD82B3B-ECDF-484A-9C94-1241E1EBEC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A5872-FD7F-B34F-A579-E96722FDF3D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8718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64F94-6AC4-3E46-A908-57B7A513D14E}" type="datetimeFigureOut">
              <a:rPr lang="cs-CZ" smtClean="0"/>
              <a:pPr/>
              <a:t>01.11.2022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30A79-CE86-CE4A-8CBB-889780E9737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3308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30A79-CE86-CE4A-8CBB-889780E9737E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1398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30A79-CE86-CE4A-8CBB-889780E9737E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0463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30A79-CE86-CE4A-8CBB-889780E9737E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0289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30A79-CE86-CE4A-8CBB-889780E9737E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9210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30A79-CE86-CE4A-8CBB-889780E9737E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5323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pPr/>
              <a:t>11/1/22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52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pPr/>
              <a:t>11/1/22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270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pPr/>
              <a:t>11/1/22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76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11/1/22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9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pPr/>
              <a:t>11/1/22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46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pPr/>
              <a:t>11/1/22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23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11/1/22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93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pPr/>
              <a:t>11/1/22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980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pPr/>
              <a:t>11/1/22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05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pPr/>
              <a:t>11/1/22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98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pPr/>
              <a:t>11/1/22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50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11/1/22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6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hyperlink" Target="http://www.zipyhokamaradi.cz/" TargetMode="External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ipyhokamaradi.cz/" TargetMode="External"/><Relationship Id="rId2" Type="http://schemas.openxmlformats.org/officeDocument/2006/relationships/hyperlink" Target="mailto:zipy@ecinstitut.cz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gabriela.kosjukova@ecinstitut.cz" TargetMode="External"/><Relationship Id="rId4" Type="http://schemas.openxmlformats.org/officeDocument/2006/relationships/hyperlink" Target="mailto:marie.eliasova@ecinstitut.cz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60AE4DEF-5542-9240-A15D-12B556F849AA}"/>
              </a:ext>
            </a:extLst>
          </p:cNvPr>
          <p:cNvSpPr/>
          <p:nvPr/>
        </p:nvSpPr>
        <p:spPr>
          <a:xfrm>
            <a:off x="704701" y="-188259"/>
            <a:ext cx="11854852" cy="704625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2">
            <a:extLst>
              <a:ext uri="{FF2B5EF4-FFF2-40B4-BE49-F238E27FC236}">
                <a16:creationId xmlns:a16="http://schemas.microsoft.com/office/drawing/2014/main" id="{F16B4752-C88D-F34C-A9AD-71DD8C1192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1608" b="4643"/>
          <a:stretch/>
        </p:blipFill>
        <p:spPr>
          <a:xfrm>
            <a:off x="336331" y="-188259"/>
            <a:ext cx="12191980" cy="7046258"/>
          </a:xfrm>
          <a:prstGeom prst="rect">
            <a:avLst/>
          </a:prstGeom>
        </p:spPr>
      </p:pic>
      <p:sp>
        <p:nvSpPr>
          <p:cNvPr id="20" name="Ovál 19">
            <a:extLst>
              <a:ext uri="{FF2B5EF4-FFF2-40B4-BE49-F238E27FC236}">
                <a16:creationId xmlns:a16="http://schemas.microsoft.com/office/drawing/2014/main" id="{6EF143AB-67AA-7341-9509-A2A6C691A589}"/>
              </a:ext>
            </a:extLst>
          </p:cNvPr>
          <p:cNvSpPr/>
          <p:nvPr/>
        </p:nvSpPr>
        <p:spPr>
          <a:xfrm>
            <a:off x="-2469771" y="-800100"/>
            <a:ext cx="8408608" cy="8458200"/>
          </a:xfrm>
          <a:prstGeom prst="ellipse">
            <a:avLst/>
          </a:pr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7" name="Obrázek 26">
            <a:extLst>
              <a:ext uri="{FF2B5EF4-FFF2-40B4-BE49-F238E27FC236}">
                <a16:creationId xmlns:a16="http://schemas.microsoft.com/office/drawing/2014/main" id="{AC9B1137-38B3-5745-B600-E77DC5E28D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437" y="4344496"/>
            <a:ext cx="1155589" cy="1077244"/>
          </a:xfrm>
          <a:prstGeom prst="rect">
            <a:avLst/>
          </a:prstGeom>
        </p:spPr>
      </p:pic>
      <p:sp>
        <p:nvSpPr>
          <p:cNvPr id="15" name="Nadpis 1">
            <a:extLst>
              <a:ext uri="{FF2B5EF4-FFF2-40B4-BE49-F238E27FC236}">
                <a16:creationId xmlns:a16="http://schemas.microsoft.com/office/drawing/2014/main" id="{FE466B99-FCB6-A04C-8047-4E7CA35DF7FA}"/>
              </a:ext>
            </a:extLst>
          </p:cNvPr>
          <p:cNvSpPr txBox="1">
            <a:spLocks/>
          </p:cNvSpPr>
          <p:nvPr/>
        </p:nvSpPr>
        <p:spPr>
          <a:xfrm>
            <a:off x="6300033" y="1083309"/>
            <a:ext cx="6084708" cy="46913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dirty="0" err="1">
                <a:solidFill>
                  <a:schemeClr val="bg1"/>
                </a:solidFill>
              </a:rPr>
              <a:t>Zipyho</a:t>
            </a:r>
            <a:r>
              <a:rPr lang="cs-CZ" sz="3200" b="1" dirty="0">
                <a:solidFill>
                  <a:schemeClr val="bg1"/>
                </a:solidFill>
              </a:rPr>
              <a:t> a </a:t>
            </a:r>
            <a:r>
              <a:rPr lang="cs-CZ" sz="3200" b="1" dirty="0" err="1">
                <a:solidFill>
                  <a:schemeClr val="bg1"/>
                </a:solidFill>
              </a:rPr>
              <a:t>Jablíkovi</a:t>
            </a:r>
            <a:r>
              <a:rPr lang="cs-CZ" sz="3200" b="1" dirty="0">
                <a:solidFill>
                  <a:schemeClr val="bg1"/>
                </a:solidFill>
              </a:rPr>
              <a:t> kamarádi</a:t>
            </a:r>
          </a:p>
          <a:p>
            <a:pPr algn="l"/>
            <a:endParaRPr lang="cs-CZ" sz="3200" b="1" dirty="0">
              <a:solidFill>
                <a:schemeClr val="bg1"/>
              </a:solidFill>
            </a:endParaRPr>
          </a:p>
          <a:p>
            <a:pPr algn="l"/>
            <a:r>
              <a:rPr lang="cs-CZ" sz="3200" b="1" dirty="0">
                <a:solidFill>
                  <a:schemeClr val="bg1"/>
                </a:solidFill>
              </a:rPr>
              <a:t>Programy podpory duševního </a:t>
            </a:r>
            <a:br>
              <a:rPr lang="cs-CZ" sz="3200" b="1" dirty="0">
                <a:solidFill>
                  <a:schemeClr val="bg1"/>
                </a:solidFill>
              </a:rPr>
            </a:br>
            <a:r>
              <a:rPr lang="cs-CZ" sz="3200" b="1" dirty="0">
                <a:solidFill>
                  <a:schemeClr val="bg1"/>
                </a:solidFill>
              </a:rPr>
              <a:t>zdraví dětí MŠ a 1.stupně ZŠ</a:t>
            </a:r>
          </a:p>
          <a:p>
            <a:pPr algn="l"/>
            <a:endParaRPr lang="cs-CZ" sz="3200" b="1" dirty="0">
              <a:solidFill>
                <a:schemeClr val="bg1"/>
              </a:solidFill>
            </a:endParaRPr>
          </a:p>
          <a:p>
            <a:pPr algn="l"/>
            <a:endParaRPr lang="cs-CZ" sz="3200" b="1" dirty="0">
              <a:solidFill>
                <a:schemeClr val="bg1"/>
              </a:solidFill>
            </a:endParaRPr>
          </a:p>
          <a:p>
            <a:pPr algn="l"/>
            <a:endParaRPr lang="cs-CZ" sz="3200" b="1" dirty="0">
              <a:solidFill>
                <a:schemeClr val="bg1"/>
              </a:solidFill>
            </a:endParaRPr>
          </a:p>
          <a:p>
            <a:pPr algn="l"/>
            <a:r>
              <a:rPr lang="cs-CZ" sz="2000" b="1" i="1" dirty="0">
                <a:solidFill>
                  <a:schemeClr val="bg1"/>
                </a:solidFill>
              </a:rPr>
              <a:t>Marie Eliášová &amp; Gabriela Kosjuková</a:t>
            </a:r>
          </a:p>
          <a:p>
            <a:pPr algn="l"/>
            <a:endParaRPr lang="cs-CZ" sz="2000" b="1" i="1" dirty="0">
              <a:solidFill>
                <a:schemeClr val="bg1"/>
              </a:solidFill>
            </a:endParaRPr>
          </a:p>
          <a:p>
            <a:pPr algn="l"/>
            <a:r>
              <a:rPr lang="cs-CZ" sz="2000" b="1" i="1" dirty="0">
                <a:solidFill>
                  <a:schemeClr val="bg1"/>
                </a:solidFill>
              </a:rPr>
              <a:t>Kutná Hora, 1. 11. 2022</a:t>
            </a:r>
          </a:p>
          <a:p>
            <a:pPr algn="l"/>
            <a:endParaRPr lang="cs-CZ" sz="3200" i="1" dirty="0">
              <a:solidFill>
                <a:schemeClr val="bg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15D2C7B-08D2-E241-8823-A9951A2C7A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5963" y="4177046"/>
            <a:ext cx="3783922" cy="1412144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B53FAB75-E6C1-6C48-B579-84C75F97EA5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61" t="771" r="1822" b="3558"/>
          <a:stretch/>
        </p:blipFill>
        <p:spPr>
          <a:xfrm>
            <a:off x="482104" y="1268810"/>
            <a:ext cx="4583382" cy="267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790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Zástupný obsah 2">
            <a:extLst>
              <a:ext uri="{FF2B5EF4-FFF2-40B4-BE49-F238E27FC236}">
                <a16:creationId xmlns:a16="http://schemas.microsoft.com/office/drawing/2014/main" id="{D1AFA08F-4C65-F04A-914B-93177BCBDD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5067445"/>
              </p:ext>
            </p:extLst>
          </p:nvPr>
        </p:nvGraphicFramePr>
        <p:xfrm>
          <a:off x="4243247" y="395108"/>
          <a:ext cx="7805698" cy="5817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Nadpis 1">
            <a:extLst>
              <a:ext uri="{FF2B5EF4-FFF2-40B4-BE49-F238E27FC236}">
                <a16:creationId xmlns:a16="http://schemas.microsoft.com/office/drawing/2014/main" id="{C77F2BE6-F306-DC4C-9316-58F054E6A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7" y="634815"/>
            <a:ext cx="3995857" cy="1095787"/>
          </a:xfrm>
        </p:spPr>
        <p:txBody>
          <a:bodyPr anchor="b">
            <a:noAutofit/>
          </a:bodyPr>
          <a:lstStyle/>
          <a:p>
            <a:pPr algn="ctr"/>
            <a:r>
              <a:rPr lang="cs-CZ" sz="1800" dirty="0">
                <a:solidFill>
                  <a:srgbClr val="FFFFFF"/>
                </a:solidFill>
              </a:rPr>
              <a:t>Metodiky pro pedagogické pracovníky</a:t>
            </a:r>
            <a:br>
              <a:rPr lang="cs-CZ" sz="1800" dirty="0">
                <a:solidFill>
                  <a:srgbClr val="FFFFFF"/>
                </a:solidFill>
              </a:rPr>
            </a:br>
            <a:r>
              <a:rPr lang="cs-CZ" sz="1800" dirty="0" err="1">
                <a:solidFill>
                  <a:srgbClr val="FFFFFF"/>
                </a:solidFill>
              </a:rPr>
              <a:t>Zipyho</a:t>
            </a:r>
            <a:r>
              <a:rPr lang="cs-CZ" sz="1800" dirty="0">
                <a:solidFill>
                  <a:srgbClr val="FFFFFF"/>
                </a:solidFill>
              </a:rPr>
              <a:t> kamarádi </a:t>
            </a:r>
            <a:br>
              <a:rPr lang="cs-CZ" sz="1800" dirty="0">
                <a:solidFill>
                  <a:srgbClr val="FFFFFF"/>
                </a:solidFill>
              </a:rPr>
            </a:br>
            <a:r>
              <a:rPr lang="cs-CZ" sz="1800" dirty="0">
                <a:solidFill>
                  <a:srgbClr val="FFFFFF"/>
                </a:solidFill>
              </a:rPr>
              <a:t>pro práci s dětmi ve věku 5 - 7 let</a:t>
            </a:r>
            <a:br>
              <a:rPr lang="cs-CZ" sz="1800" dirty="0">
                <a:solidFill>
                  <a:srgbClr val="FFFFFF"/>
                </a:solidFill>
              </a:rPr>
            </a:br>
            <a:br>
              <a:rPr lang="cs-CZ" sz="1800" dirty="0">
                <a:solidFill>
                  <a:srgbClr val="FFFFFF"/>
                </a:solidFill>
              </a:rPr>
            </a:br>
            <a:br>
              <a:rPr lang="cs-CZ" sz="1800" dirty="0">
                <a:solidFill>
                  <a:srgbClr val="FFFFFF"/>
                </a:solidFill>
              </a:rPr>
            </a:br>
            <a:endParaRPr lang="cs-CZ" sz="1800" dirty="0">
              <a:solidFill>
                <a:srgbClr val="FFFFFF"/>
              </a:solidFill>
            </a:endParaRPr>
          </a:p>
        </p:txBody>
      </p:sp>
      <p:sp>
        <p:nvSpPr>
          <p:cNvPr id="20" name="Nadpis 1">
            <a:extLst>
              <a:ext uri="{FF2B5EF4-FFF2-40B4-BE49-F238E27FC236}">
                <a16:creationId xmlns:a16="http://schemas.microsoft.com/office/drawing/2014/main" id="{3A7E78FC-0D6A-C944-AD10-82494DB17CB6}"/>
              </a:ext>
            </a:extLst>
          </p:cNvPr>
          <p:cNvSpPr txBox="1">
            <a:spLocks/>
          </p:cNvSpPr>
          <p:nvPr/>
        </p:nvSpPr>
        <p:spPr>
          <a:xfrm>
            <a:off x="143055" y="3539373"/>
            <a:ext cx="3615120" cy="10957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1800" dirty="0" err="1">
                <a:solidFill>
                  <a:srgbClr val="FFFFFF"/>
                </a:solidFill>
              </a:rPr>
              <a:t>Jablíkovi</a:t>
            </a:r>
            <a:r>
              <a:rPr lang="cs-CZ" sz="1800" dirty="0">
                <a:solidFill>
                  <a:srgbClr val="FFFFFF"/>
                </a:solidFill>
              </a:rPr>
              <a:t> kamarádi </a:t>
            </a:r>
            <a:br>
              <a:rPr lang="cs-CZ" sz="1800" dirty="0">
                <a:solidFill>
                  <a:srgbClr val="FFFFFF"/>
                </a:solidFill>
              </a:rPr>
            </a:br>
            <a:r>
              <a:rPr lang="cs-CZ" sz="1800" dirty="0">
                <a:solidFill>
                  <a:srgbClr val="FFFFFF"/>
                </a:solidFill>
              </a:rPr>
              <a:t>pro práci s dětmi ve věku 7 - 9 let</a:t>
            </a:r>
            <a:br>
              <a:rPr lang="cs-CZ" sz="1800" dirty="0">
                <a:solidFill>
                  <a:srgbClr val="FFFFFF"/>
                </a:solidFill>
              </a:rPr>
            </a:br>
            <a:br>
              <a:rPr lang="cs-CZ" sz="1800" dirty="0">
                <a:solidFill>
                  <a:srgbClr val="FFFFFF"/>
                </a:solidFill>
              </a:rPr>
            </a:br>
            <a:endParaRPr lang="cs-CZ" sz="1800" dirty="0">
              <a:solidFill>
                <a:srgbClr val="FFFFFF"/>
              </a:solidFill>
            </a:endParaRP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28631EF-9580-A745-9AAE-EC2E664A07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6176" y="1216873"/>
            <a:ext cx="1868878" cy="2244899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C8EF9CE3-CE25-474A-9DC2-0F24AA2606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7916" y="4296765"/>
            <a:ext cx="1881980" cy="234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327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4ADB8B30-189D-CA8B-5F9B-24CD95215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594" y="0"/>
            <a:ext cx="51708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5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B69A667-1ECD-44DF-A3CD-41C9FCD96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346" y="331377"/>
            <a:ext cx="9895951" cy="1033669"/>
          </a:xfrm>
        </p:spPr>
        <p:txBody>
          <a:bodyPr>
            <a:normAutofit/>
          </a:bodyPr>
          <a:lstStyle/>
          <a:p>
            <a:r>
              <a:rPr lang="cs-CZ" sz="3600" b="1" dirty="0" err="1">
                <a:solidFill>
                  <a:srgbClr val="FFFFFF"/>
                </a:solidFill>
              </a:rPr>
              <a:t>Zipyho</a:t>
            </a:r>
            <a:r>
              <a:rPr lang="cs-CZ" sz="3600" b="1" dirty="0">
                <a:solidFill>
                  <a:srgbClr val="FFFFFF"/>
                </a:solidFill>
              </a:rPr>
              <a:t> a </a:t>
            </a:r>
            <a:r>
              <a:rPr lang="cs-CZ" sz="3600" b="1" dirty="0" err="1">
                <a:solidFill>
                  <a:srgbClr val="FFFFFF"/>
                </a:solidFill>
              </a:rPr>
              <a:t>Jablíkovi</a:t>
            </a:r>
            <a:r>
              <a:rPr lang="cs-CZ" sz="3600" b="1" dirty="0">
                <a:solidFill>
                  <a:srgbClr val="FFFFFF"/>
                </a:solidFill>
              </a:rPr>
              <a:t> kamarádi</a:t>
            </a:r>
          </a:p>
        </p:txBody>
      </p:sp>
      <p:graphicFrame>
        <p:nvGraphicFramePr>
          <p:cNvPr id="12" name="Zástupný obsah 2">
            <a:extLst>
              <a:ext uri="{FF2B5EF4-FFF2-40B4-BE49-F238E27FC236}">
                <a16:creationId xmlns:a16="http://schemas.microsoft.com/office/drawing/2014/main" id="{5E74AD60-00E0-AB4C-80F2-66EC3A469D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7991781"/>
              </p:ext>
            </p:extLst>
          </p:nvPr>
        </p:nvGraphicFramePr>
        <p:xfrm>
          <a:off x="618340" y="1922118"/>
          <a:ext cx="7638863" cy="4229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Obrázek 12">
            <a:extLst>
              <a:ext uri="{FF2B5EF4-FFF2-40B4-BE49-F238E27FC236}">
                <a16:creationId xmlns:a16="http://schemas.microsoft.com/office/drawing/2014/main" id="{5A7E4E4F-50B8-CF44-8D96-F05CEAD6BC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5673" y="4490723"/>
            <a:ext cx="5664625" cy="154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673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id="{6935372E-CBEE-535F-BB43-5C45927CE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641" y="0"/>
            <a:ext cx="97047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504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B69A667-1ECD-44DF-A3CD-41C9FCD96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3880" y="3014816"/>
            <a:ext cx="4285572" cy="2662120"/>
          </a:xfrm>
        </p:spPr>
        <p:txBody>
          <a:bodyPr anchor="b">
            <a:noAutofit/>
          </a:bodyPr>
          <a:lstStyle/>
          <a:p>
            <a:pPr algn="ctr"/>
            <a:r>
              <a:rPr lang="cs-CZ" sz="2400" dirty="0">
                <a:solidFill>
                  <a:srgbClr val="FFFFFF"/>
                </a:solidFill>
              </a:rPr>
              <a:t>Česká studie</a:t>
            </a:r>
            <a:br>
              <a:rPr lang="cs-CZ" sz="2400" dirty="0">
                <a:solidFill>
                  <a:srgbClr val="FFFFFF"/>
                </a:solidFill>
              </a:rPr>
            </a:br>
            <a:r>
              <a:rPr lang="cs-CZ" sz="2400" dirty="0">
                <a:solidFill>
                  <a:srgbClr val="FFFFFF"/>
                </a:solidFill>
              </a:rPr>
              <a:t>2015-2016</a:t>
            </a:r>
            <a:br>
              <a:rPr lang="cs-CZ" sz="2400" dirty="0">
                <a:solidFill>
                  <a:srgbClr val="FFFFFF"/>
                </a:solidFill>
              </a:rPr>
            </a:br>
            <a:r>
              <a:rPr lang="cs-CZ" sz="2400" dirty="0">
                <a:solidFill>
                  <a:srgbClr val="FFFFFF"/>
                </a:solidFill>
              </a:rPr>
              <a:t>CSSP</a:t>
            </a:r>
            <a:br>
              <a:rPr lang="cs-CZ" sz="2400" dirty="0">
                <a:solidFill>
                  <a:srgbClr val="FFFFFF"/>
                </a:solidFill>
              </a:rPr>
            </a:br>
            <a:br>
              <a:rPr lang="cs-CZ" sz="2400" dirty="0">
                <a:solidFill>
                  <a:srgbClr val="FFFFFF"/>
                </a:solidFill>
              </a:rPr>
            </a:br>
            <a:r>
              <a:rPr lang="cs-CZ" sz="2400" dirty="0">
                <a:solidFill>
                  <a:srgbClr val="FFFFFF"/>
                </a:solidFill>
              </a:rPr>
              <a:t>Ověření účinnosti programu </a:t>
            </a:r>
            <a:r>
              <a:rPr lang="cs-CZ" sz="2400" dirty="0" err="1">
                <a:solidFill>
                  <a:srgbClr val="FFFFFF"/>
                </a:solidFill>
              </a:rPr>
              <a:t>Zipyho</a:t>
            </a:r>
            <a:r>
              <a:rPr lang="cs-CZ" sz="2400" dirty="0">
                <a:solidFill>
                  <a:srgbClr val="FFFFFF"/>
                </a:solidFill>
              </a:rPr>
              <a:t> kamarádi na zlepšení </a:t>
            </a:r>
            <a:r>
              <a:rPr lang="cs-CZ" sz="2400" dirty="0" err="1">
                <a:solidFill>
                  <a:srgbClr val="FFFFFF"/>
                </a:solidFill>
              </a:rPr>
              <a:t>copingových</a:t>
            </a:r>
            <a:r>
              <a:rPr lang="cs-CZ" sz="2400" dirty="0">
                <a:solidFill>
                  <a:srgbClr val="FFFFFF"/>
                </a:solidFill>
              </a:rPr>
              <a:t> a sociálních dovedností dětí</a:t>
            </a:r>
            <a:br>
              <a:rPr lang="cs-CZ" sz="2400" dirty="0">
                <a:solidFill>
                  <a:srgbClr val="FFFFFF"/>
                </a:solidFill>
              </a:rPr>
            </a:br>
            <a:br>
              <a:rPr lang="cs-CZ" sz="2400" dirty="0">
                <a:solidFill>
                  <a:srgbClr val="FFFFFF"/>
                </a:solidFill>
              </a:rPr>
            </a:br>
            <a:br>
              <a:rPr lang="cs-CZ" sz="2400" dirty="0">
                <a:solidFill>
                  <a:srgbClr val="FFFFFF"/>
                </a:solidFill>
              </a:rPr>
            </a:br>
            <a:r>
              <a:rPr lang="cs-CZ" sz="2400" dirty="0">
                <a:solidFill>
                  <a:srgbClr val="FFFFFF"/>
                </a:solidFill>
              </a:rPr>
              <a:t>Zpráva na</a:t>
            </a:r>
            <a:br>
              <a:rPr lang="cs-CZ" sz="2400" dirty="0">
                <a:solidFill>
                  <a:srgbClr val="FFFFFF"/>
                </a:solidFill>
              </a:rPr>
            </a:br>
            <a:r>
              <a:rPr lang="cs-CZ" sz="2400" dirty="0" err="1">
                <a:solidFill>
                  <a:srgbClr val="FFFFFF"/>
                </a:solidFill>
              </a:rPr>
              <a:t>www.zipyhokamaradi.cz</a:t>
            </a:r>
            <a:br>
              <a:rPr lang="cs-CZ" sz="2400" dirty="0">
                <a:solidFill>
                  <a:srgbClr val="FFFFFF"/>
                </a:solidFill>
              </a:rPr>
            </a:br>
            <a:br>
              <a:rPr lang="cs-CZ" sz="2400" dirty="0">
                <a:solidFill>
                  <a:srgbClr val="FFFFFF"/>
                </a:solidFill>
              </a:rPr>
            </a:br>
            <a:br>
              <a:rPr lang="cs-CZ" sz="2400" dirty="0">
                <a:solidFill>
                  <a:srgbClr val="FFFFFF"/>
                </a:solidFill>
              </a:rPr>
            </a:br>
            <a:br>
              <a:rPr lang="cs-CZ" sz="2400" dirty="0">
                <a:solidFill>
                  <a:srgbClr val="FFFFFF"/>
                </a:solidFill>
              </a:rPr>
            </a:br>
            <a:endParaRPr lang="cs-CZ" sz="2400" dirty="0">
              <a:solidFill>
                <a:srgbClr val="FFFFFF"/>
              </a:solidFill>
            </a:endParaRPr>
          </a:p>
        </p:txBody>
      </p:sp>
      <p:graphicFrame>
        <p:nvGraphicFramePr>
          <p:cNvPr id="10" name="Zástupný obsah 2">
            <a:extLst>
              <a:ext uri="{FF2B5EF4-FFF2-40B4-BE49-F238E27FC236}">
                <a16:creationId xmlns:a16="http://schemas.microsoft.com/office/drawing/2014/main" id="{D1AFA08F-4C65-F04A-914B-93177BCBDD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0595384"/>
              </p:ext>
            </p:extLst>
          </p:nvPr>
        </p:nvGraphicFramePr>
        <p:xfrm>
          <a:off x="4434099" y="480020"/>
          <a:ext cx="7440137" cy="5897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9550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B69A667-1ECD-44DF-A3CD-41C9FCD96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0344" y="1578629"/>
            <a:ext cx="4128157" cy="2396359"/>
          </a:xfrm>
        </p:spPr>
        <p:txBody>
          <a:bodyPr anchor="b">
            <a:normAutofit fontScale="90000"/>
          </a:bodyPr>
          <a:lstStyle/>
          <a:p>
            <a:pPr algn="ctr"/>
            <a:r>
              <a:rPr lang="cs-CZ" sz="3100" dirty="0">
                <a:solidFill>
                  <a:srgbClr val="FFFFFF"/>
                </a:solidFill>
              </a:rPr>
              <a:t>Kurzy pro pedagogické pracovníky</a:t>
            </a:r>
            <a:br>
              <a:rPr lang="cs-CZ" sz="4000" dirty="0">
                <a:solidFill>
                  <a:srgbClr val="FFFFFF"/>
                </a:solidFill>
              </a:rPr>
            </a:br>
            <a:br>
              <a:rPr lang="cs-CZ" sz="2400" dirty="0">
                <a:solidFill>
                  <a:srgbClr val="FFFFFF"/>
                </a:solidFill>
              </a:rPr>
            </a:br>
            <a:r>
              <a:rPr lang="cs-CZ" sz="2400" dirty="0">
                <a:solidFill>
                  <a:srgbClr val="FFFFFF"/>
                </a:solidFill>
              </a:rPr>
              <a:t>Akreditované MŠMT</a:t>
            </a:r>
            <a:br>
              <a:rPr lang="cs-CZ" sz="2400" dirty="0">
                <a:solidFill>
                  <a:srgbClr val="FFFFFF"/>
                </a:solidFill>
              </a:rPr>
            </a:br>
            <a:br>
              <a:rPr lang="cs-CZ" sz="2400" dirty="0">
                <a:solidFill>
                  <a:srgbClr val="FFFFFF"/>
                </a:solidFill>
              </a:rPr>
            </a:br>
            <a:r>
              <a:rPr lang="cs-CZ" sz="2400" dirty="0">
                <a:solidFill>
                  <a:srgbClr val="FFFFFF"/>
                </a:solidFill>
              </a:rPr>
              <a:t>E-clinic, z.ú.</a:t>
            </a:r>
            <a:br>
              <a:rPr lang="cs-CZ" sz="2400" dirty="0">
                <a:solidFill>
                  <a:srgbClr val="FFFFFF"/>
                </a:solidFill>
              </a:rPr>
            </a:br>
            <a:br>
              <a:rPr lang="cs-CZ" sz="2400" dirty="0">
                <a:solidFill>
                  <a:srgbClr val="FFFFFF"/>
                </a:solidFill>
              </a:rPr>
            </a:br>
            <a:r>
              <a:rPr lang="cs-CZ" sz="31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www.zipyhokamaradi.cz</a:t>
            </a:r>
            <a:br>
              <a:rPr lang="cs-CZ" sz="4000" dirty="0">
                <a:solidFill>
                  <a:srgbClr val="FFFFFF"/>
                </a:solidFill>
              </a:rPr>
            </a:br>
            <a:endParaRPr lang="cs-CZ" sz="4000" dirty="0">
              <a:solidFill>
                <a:srgbClr val="FFFFFF"/>
              </a:solidFill>
            </a:endParaRPr>
          </a:p>
        </p:txBody>
      </p:sp>
      <p:graphicFrame>
        <p:nvGraphicFramePr>
          <p:cNvPr id="22" name="Zástupný obsah 2">
            <a:extLst>
              <a:ext uri="{FF2B5EF4-FFF2-40B4-BE49-F238E27FC236}">
                <a16:creationId xmlns:a16="http://schemas.microsoft.com/office/drawing/2014/main" id="{68900DEA-590D-4065-9719-B3289AC339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5664522"/>
              </p:ext>
            </p:extLst>
          </p:nvPr>
        </p:nvGraphicFramePr>
        <p:xfrm>
          <a:off x="4467902" y="511388"/>
          <a:ext cx="7294009" cy="6060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38602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Nadpis 1">
            <a:extLst>
              <a:ext uri="{FF2B5EF4-FFF2-40B4-BE49-F238E27FC236}">
                <a16:creationId xmlns:a16="http://schemas.microsoft.com/office/drawing/2014/main" id="{C77F2BE6-F306-DC4C-9316-58F054E6A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815" y="2498371"/>
            <a:ext cx="3995857" cy="1095787"/>
          </a:xfrm>
        </p:spPr>
        <p:txBody>
          <a:bodyPr anchor="b">
            <a:noAutofit/>
          </a:bodyPr>
          <a:lstStyle/>
          <a:p>
            <a:pPr algn="ctr"/>
            <a:r>
              <a:rPr lang="cs-CZ" sz="2000" dirty="0">
                <a:solidFill>
                  <a:srgbClr val="FFFFFF"/>
                </a:solidFill>
              </a:rPr>
              <a:t>SPARK </a:t>
            </a:r>
            <a:r>
              <a:rPr lang="cs-CZ" sz="2000" dirty="0" err="1">
                <a:solidFill>
                  <a:srgbClr val="FFFFFF"/>
                </a:solidFill>
              </a:rPr>
              <a:t>Resilience</a:t>
            </a:r>
            <a:r>
              <a:rPr lang="cs-CZ" sz="2000" dirty="0">
                <a:solidFill>
                  <a:srgbClr val="FFFFFF"/>
                </a:solidFill>
              </a:rPr>
              <a:t> </a:t>
            </a:r>
            <a:br>
              <a:rPr lang="cs-CZ" sz="2000" dirty="0">
                <a:solidFill>
                  <a:srgbClr val="FFFFFF"/>
                </a:solidFill>
              </a:rPr>
            </a:br>
            <a:br>
              <a:rPr lang="cs-CZ" sz="2000" dirty="0">
                <a:solidFill>
                  <a:srgbClr val="FFFFFF"/>
                </a:solidFill>
              </a:rPr>
            </a:br>
            <a:r>
              <a:rPr lang="cs-CZ" sz="2000" dirty="0">
                <a:solidFill>
                  <a:srgbClr val="FFFFFF"/>
                </a:solidFill>
              </a:rPr>
              <a:t>pro poradenské pracovníky</a:t>
            </a:r>
            <a:br>
              <a:rPr lang="cs-CZ" sz="2000" dirty="0">
                <a:solidFill>
                  <a:srgbClr val="FFFFFF"/>
                </a:solidFill>
              </a:rPr>
            </a:br>
            <a:br>
              <a:rPr lang="cs-CZ" sz="2000" dirty="0">
                <a:solidFill>
                  <a:srgbClr val="FFFFFF"/>
                </a:solidFill>
              </a:rPr>
            </a:br>
            <a:r>
              <a:rPr lang="cs-CZ" sz="2000" dirty="0">
                <a:solidFill>
                  <a:srgbClr val="FFFFFF"/>
                </a:solidFill>
              </a:rPr>
              <a:t>pro práci s dětmi ve věku 10 – 12 let</a:t>
            </a:r>
            <a:br>
              <a:rPr lang="cs-CZ" sz="2000" dirty="0">
                <a:solidFill>
                  <a:srgbClr val="FFFFFF"/>
                </a:solidFill>
              </a:rPr>
            </a:br>
            <a:br>
              <a:rPr lang="cs-CZ" sz="2000" dirty="0">
                <a:solidFill>
                  <a:srgbClr val="FFFFFF"/>
                </a:solidFill>
              </a:rPr>
            </a:br>
            <a:r>
              <a:rPr lang="cs-CZ" sz="2000" dirty="0">
                <a:solidFill>
                  <a:srgbClr val="FFFFFF"/>
                </a:solidFill>
              </a:rPr>
              <a:t>skupiny 10 -15 dětí</a:t>
            </a:r>
            <a:br>
              <a:rPr lang="cs-CZ" sz="2000" dirty="0">
                <a:solidFill>
                  <a:srgbClr val="FFFFFF"/>
                </a:solidFill>
              </a:rPr>
            </a:br>
            <a:br>
              <a:rPr lang="cs-CZ" sz="2000" dirty="0">
                <a:solidFill>
                  <a:srgbClr val="FFFFFF"/>
                </a:solidFill>
              </a:rPr>
            </a:br>
            <a:r>
              <a:rPr lang="cs-CZ" sz="2000" dirty="0">
                <a:solidFill>
                  <a:srgbClr val="FFFFFF"/>
                </a:solidFill>
              </a:rPr>
              <a:t>10 lekcí</a:t>
            </a:r>
            <a:br>
              <a:rPr lang="cs-CZ" sz="2000" dirty="0">
                <a:solidFill>
                  <a:srgbClr val="FFFFFF"/>
                </a:solidFill>
              </a:rPr>
            </a:br>
            <a:br>
              <a:rPr lang="cs-CZ" sz="2000" dirty="0">
                <a:solidFill>
                  <a:srgbClr val="FFFFFF"/>
                </a:solidFill>
              </a:rPr>
            </a:br>
            <a:endParaRPr lang="cs-CZ" sz="2000" dirty="0">
              <a:solidFill>
                <a:srgbClr val="FFFFFF"/>
              </a:solidFill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56CF3389-6091-6345-A672-E339AC6F9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898" y="3439138"/>
            <a:ext cx="3520015" cy="1933439"/>
          </a:xfrm>
          <a:prstGeom prst="rect">
            <a:avLst/>
          </a:prstGeom>
        </p:spPr>
      </p:pic>
      <p:graphicFrame>
        <p:nvGraphicFramePr>
          <p:cNvPr id="14" name="Zástupný obsah 2">
            <a:extLst>
              <a:ext uri="{FF2B5EF4-FFF2-40B4-BE49-F238E27FC236}">
                <a16:creationId xmlns:a16="http://schemas.microsoft.com/office/drawing/2014/main" id="{724AB847-0456-C04C-AD1E-D95EBC87E6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181912"/>
              </p:ext>
            </p:extLst>
          </p:nvPr>
        </p:nvGraphicFramePr>
        <p:xfrm>
          <a:off x="4258641" y="289164"/>
          <a:ext cx="7712532" cy="5514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ovéPole 1">
            <a:extLst>
              <a:ext uri="{FF2B5EF4-FFF2-40B4-BE49-F238E27FC236}">
                <a16:creationId xmlns:a16="http://schemas.microsoft.com/office/drawing/2014/main" id="{42FD4146-2D30-454B-B913-7B0D305FE24F}"/>
              </a:ext>
            </a:extLst>
          </p:cNvPr>
          <p:cNvSpPr txBox="1"/>
          <p:nvPr/>
        </p:nvSpPr>
        <p:spPr>
          <a:xfrm>
            <a:off x="4355330" y="6257527"/>
            <a:ext cx="2122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* </a:t>
            </a:r>
            <a:r>
              <a:rPr lang="en-US" sz="1200" i="1" dirty="0" err="1"/>
              <a:t>Screeningový</a:t>
            </a:r>
            <a:r>
              <a:rPr lang="en-US" sz="1200" i="1" dirty="0"/>
              <a:t> </a:t>
            </a:r>
            <a:r>
              <a:rPr lang="en-US" sz="1200" i="1" dirty="0" err="1"/>
              <a:t>dotazník</a:t>
            </a:r>
            <a:r>
              <a:rPr lang="en-US" sz="1200" i="1" dirty="0"/>
              <a:t> PHQ-9</a:t>
            </a:r>
          </a:p>
        </p:txBody>
      </p:sp>
    </p:spTree>
    <p:extLst>
      <p:ext uri="{BB962C8B-B14F-4D97-AF65-F5344CB8AC3E}">
        <p14:creationId xmlns:p14="http://schemas.microsoft.com/office/powerpoint/2010/main" val="3821193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809A0F4D-AED8-E143-AFB8-FBB1F1243A00}"/>
              </a:ext>
            </a:extLst>
          </p:cNvPr>
          <p:cNvSpPr txBox="1">
            <a:spLocks/>
          </p:cNvSpPr>
          <p:nvPr/>
        </p:nvSpPr>
        <p:spPr>
          <a:xfrm>
            <a:off x="707301" y="2049980"/>
            <a:ext cx="5585923" cy="19169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b="1" dirty="0"/>
          </a:p>
          <a:p>
            <a:pPr algn="l"/>
            <a:r>
              <a:rPr lang="cs-CZ" sz="4000" b="1" dirty="0">
                <a:hlinkClick r:id="rId2"/>
              </a:rPr>
              <a:t>zipy@ecinstitut.cz</a:t>
            </a:r>
            <a:endParaRPr lang="cs-CZ" sz="4000" b="1" dirty="0"/>
          </a:p>
          <a:p>
            <a:pPr algn="l"/>
            <a:endParaRPr lang="cs-CZ" sz="4000" b="1" dirty="0"/>
          </a:p>
          <a:p>
            <a:pPr algn="l"/>
            <a:r>
              <a:rPr lang="cs-CZ" sz="4000" b="1" dirty="0">
                <a:hlinkClick r:id="rId3"/>
              </a:rPr>
              <a:t>www.zipyhokamaradi.cz</a:t>
            </a:r>
            <a:endParaRPr lang="cs-CZ" sz="4000" b="1" dirty="0"/>
          </a:p>
          <a:p>
            <a:pPr algn="l"/>
            <a:endParaRPr lang="cs-CZ" sz="4000" b="1" dirty="0"/>
          </a:p>
          <a:p>
            <a:pPr algn="l"/>
            <a:endParaRPr lang="cs-CZ" sz="4000" b="1" dirty="0"/>
          </a:p>
          <a:p>
            <a:pPr algn="l"/>
            <a:br>
              <a:rPr lang="en-US" sz="4000" dirty="0"/>
            </a:br>
            <a:endParaRPr lang="cs-CZ" sz="4000" b="1" dirty="0"/>
          </a:p>
          <a:p>
            <a:pPr algn="l"/>
            <a:endParaRPr lang="cs-CZ" sz="4000" b="1" i="1" dirty="0"/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19FCDE20-D92B-D94B-9171-3C50205235ED}"/>
              </a:ext>
            </a:extLst>
          </p:cNvPr>
          <p:cNvSpPr txBox="1">
            <a:spLocks/>
          </p:cNvSpPr>
          <p:nvPr/>
        </p:nvSpPr>
        <p:spPr>
          <a:xfrm>
            <a:off x="7002765" y="1890202"/>
            <a:ext cx="5189235" cy="460267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b="1" dirty="0"/>
              <a:t>Děkujeme za pozornost!</a:t>
            </a:r>
          </a:p>
          <a:p>
            <a:pPr algn="l"/>
            <a:endParaRPr lang="cs-CZ" sz="2800" b="1" dirty="0"/>
          </a:p>
          <a:p>
            <a:pPr algn="l"/>
            <a:endParaRPr lang="cs-CZ" sz="2800" b="1" dirty="0"/>
          </a:p>
          <a:p>
            <a:pPr algn="l"/>
            <a:r>
              <a:rPr lang="cs-CZ" sz="2800" b="1" dirty="0"/>
              <a:t>Bc. Marie Eliášová</a:t>
            </a:r>
          </a:p>
          <a:p>
            <a:pPr algn="l"/>
            <a:r>
              <a:rPr lang="cs-CZ" sz="2800" b="1" dirty="0"/>
              <a:t>E-</a:t>
            </a:r>
            <a:r>
              <a:rPr lang="cs-CZ" sz="2800" b="1" dirty="0" err="1"/>
              <a:t>clinic</a:t>
            </a:r>
            <a:r>
              <a:rPr lang="cs-CZ" sz="2800" b="1" dirty="0"/>
              <a:t>, </a:t>
            </a:r>
            <a:r>
              <a:rPr lang="cs-CZ" sz="2800" b="1" dirty="0" err="1"/>
              <a:t>z.ú</a:t>
            </a:r>
            <a:r>
              <a:rPr lang="cs-CZ" sz="2800" b="1" dirty="0"/>
              <a:t>.</a:t>
            </a:r>
          </a:p>
          <a:p>
            <a:pPr algn="l"/>
            <a:r>
              <a:rPr lang="cs-CZ" sz="2800" b="1" dirty="0">
                <a:hlinkClick r:id="rId4"/>
              </a:rPr>
              <a:t>marie.eliasova@ecinstitut.cz</a:t>
            </a:r>
            <a:endParaRPr lang="cs-CZ" sz="2800" b="1" dirty="0"/>
          </a:p>
          <a:p>
            <a:pPr algn="l"/>
            <a:endParaRPr lang="cs-CZ" sz="2800" b="1" dirty="0"/>
          </a:p>
          <a:p>
            <a:pPr algn="l"/>
            <a:endParaRPr lang="cs-CZ" sz="2800" b="1" dirty="0"/>
          </a:p>
          <a:p>
            <a:pPr algn="l"/>
            <a:r>
              <a:rPr lang="cs-CZ" sz="2800" b="1" dirty="0"/>
              <a:t>Bc. Gabriela Kosjuková</a:t>
            </a:r>
          </a:p>
          <a:p>
            <a:pPr algn="l"/>
            <a:r>
              <a:rPr lang="cs-CZ" sz="2800" b="1" dirty="0"/>
              <a:t>E-</a:t>
            </a:r>
            <a:r>
              <a:rPr lang="cs-CZ" sz="2800" b="1" dirty="0" err="1"/>
              <a:t>clinic</a:t>
            </a:r>
            <a:r>
              <a:rPr lang="cs-CZ" sz="2800" b="1" dirty="0"/>
              <a:t>, </a:t>
            </a:r>
            <a:r>
              <a:rPr lang="cs-CZ" sz="2800" b="1" dirty="0" err="1"/>
              <a:t>z.ú</a:t>
            </a:r>
            <a:r>
              <a:rPr lang="cs-CZ" sz="2800" b="1" dirty="0"/>
              <a:t>.</a:t>
            </a:r>
          </a:p>
          <a:p>
            <a:pPr algn="l"/>
            <a:r>
              <a:rPr lang="cs-CZ" sz="2800" b="1" dirty="0">
                <a:hlinkClick r:id="rId5"/>
              </a:rPr>
              <a:t>gabriela.kosjukova@ecinstitut.cz</a:t>
            </a:r>
            <a:endParaRPr lang="cs-CZ" sz="2800" b="1" dirty="0"/>
          </a:p>
          <a:p>
            <a:pPr algn="l"/>
            <a:endParaRPr lang="cs-CZ" sz="2800" b="1" dirty="0"/>
          </a:p>
          <a:p>
            <a:pPr algn="l"/>
            <a:endParaRPr lang="cs-CZ" sz="2800" b="1" dirty="0"/>
          </a:p>
          <a:p>
            <a:pPr algn="l"/>
            <a:br>
              <a:rPr lang="en-US" sz="2800" dirty="0"/>
            </a:br>
            <a:endParaRPr lang="cs-CZ" sz="2800" b="1" dirty="0"/>
          </a:p>
          <a:p>
            <a:pPr algn="l"/>
            <a:endParaRPr lang="cs-CZ" sz="2800" b="1" i="1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A56304D-3EE4-8F42-9E58-8BF683584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301" y="365125"/>
            <a:ext cx="10515600" cy="1325563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Objednání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kurzů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98452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9613</TotalTime>
  <Words>603</Words>
  <Application>Microsoft Macintosh PowerPoint</Application>
  <PresentationFormat>Širokoúhlá obrazovka</PresentationFormat>
  <Paragraphs>75</Paragraphs>
  <Slides>9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Prezentace aplikace PowerPoint</vt:lpstr>
      <vt:lpstr>Metodiky pro pedagogické pracovníky Zipyho kamarádi  pro práci s dětmi ve věku 5 - 7 let   </vt:lpstr>
      <vt:lpstr>Prezentace aplikace PowerPoint</vt:lpstr>
      <vt:lpstr>Zipyho a Jablíkovi kamarádi</vt:lpstr>
      <vt:lpstr>Prezentace aplikace PowerPoint</vt:lpstr>
      <vt:lpstr>Česká studie 2015-2016 CSSP  Ověření účinnosti programu Zipyho kamarádi na zlepšení copingových a sociálních dovedností dětí   Zpráva na www.zipyhokamaradi.cz    </vt:lpstr>
      <vt:lpstr>Kurzy pro pedagogické pracovníky  Akreditované MŠMT  E-clinic, z.ú.  www.zipyhokamaradi.cz </vt:lpstr>
      <vt:lpstr>SPARK Resilience   pro poradenské pracovníky  pro práci s dětmi ve věku 10 – 12 let  skupiny 10 -15 dětí  10 lekcí  </vt:lpstr>
      <vt:lpstr>Objednání kurzů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Eliška Ředinová</dc:creator>
  <cp:lastModifiedBy>Lenka Beznoskova</cp:lastModifiedBy>
  <cp:revision>454</cp:revision>
  <dcterms:created xsi:type="dcterms:W3CDTF">2021-05-26T14:19:42Z</dcterms:created>
  <dcterms:modified xsi:type="dcterms:W3CDTF">2022-11-01T04:26:54Z</dcterms:modified>
</cp:coreProperties>
</file>