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68" r:id="rId4"/>
    <p:sldId id="262" r:id="rId5"/>
    <p:sldId id="286" r:id="rId6"/>
    <p:sldId id="288" r:id="rId7"/>
    <p:sldId id="289" r:id="rId8"/>
    <p:sldId id="274" r:id="rId9"/>
    <p:sldId id="279" r:id="rId10"/>
    <p:sldId id="290" r:id="rId11"/>
    <p:sldId id="291" r:id="rId12"/>
    <p:sldId id="292" r:id="rId13"/>
    <p:sldId id="295" r:id="rId14"/>
    <p:sldId id="257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rbel" panose="020B0503020204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Výchozí oddíl" id="{F537152D-E395-48C2-91D7-D52FFBF9A735}">
          <p14:sldIdLst>
            <p14:sldId id="256"/>
            <p14:sldId id="275"/>
            <p14:sldId id="268"/>
            <p14:sldId id="262"/>
            <p14:sldId id="286"/>
            <p14:sldId id="288"/>
            <p14:sldId id="289"/>
            <p14:sldId id="274"/>
            <p14:sldId id="279"/>
            <p14:sldId id="290"/>
            <p14:sldId id="291"/>
            <p14:sldId id="292"/>
          </p14:sldIdLst>
        </p14:section>
        <p14:section name="Oddíl bez názvu" id="{BF7C56C1-756A-4BCF-8CE7-BB1193BBA2BB}">
          <p14:sldIdLst>
            <p14:sldId id="295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YJmgGy1cbYMsXw6k3uczVLUfH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CEF2C-0162-4B41-86FF-54083AD856DC}" type="doc">
      <dgm:prSet loTypeId="urn:microsoft.com/office/officeart/2005/8/layout/orgChart1" loCatId="hierarchy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cs-CZ"/>
        </a:p>
      </dgm:t>
    </dgm:pt>
    <dgm:pt modelId="{A9DF18F3-6269-4ECE-B858-837E7AF92F83}">
      <dgm:prSet phldrT="[Text]"/>
      <dgm:spPr/>
      <dgm:t>
        <a:bodyPr/>
        <a:lstStyle/>
        <a:p>
          <a:r>
            <a:rPr lang="cs-CZ" b="1"/>
            <a:t>rodič</a:t>
          </a:r>
        </a:p>
      </dgm:t>
    </dgm:pt>
    <dgm:pt modelId="{66C3E764-61E6-4B6B-ABA1-65FF0E7D7BA1}" type="parTrans" cxnId="{51F5DA1F-4E5C-4BE4-9A20-0AD6576993AE}">
      <dgm:prSet/>
      <dgm:spPr/>
      <dgm:t>
        <a:bodyPr/>
        <a:lstStyle/>
        <a:p>
          <a:endParaRPr lang="cs-CZ" b="1"/>
        </a:p>
      </dgm:t>
    </dgm:pt>
    <dgm:pt modelId="{4EB4451A-5AEC-4878-8738-7D97D2870442}" type="sibTrans" cxnId="{51F5DA1F-4E5C-4BE4-9A20-0AD6576993AE}">
      <dgm:prSet/>
      <dgm:spPr/>
      <dgm:t>
        <a:bodyPr/>
        <a:lstStyle/>
        <a:p>
          <a:endParaRPr lang="cs-CZ" b="1"/>
        </a:p>
      </dgm:t>
    </dgm:pt>
    <dgm:pt modelId="{F80FC1F3-EDAD-4280-974C-CF6F65E90594}" type="asst">
      <dgm:prSet phldrT="[Text]"/>
      <dgm:spPr/>
      <dgm:t>
        <a:bodyPr/>
        <a:lstStyle/>
        <a:p>
          <a:r>
            <a:rPr lang="cs-CZ" b="1"/>
            <a:t>učitel</a:t>
          </a:r>
        </a:p>
      </dgm:t>
    </dgm:pt>
    <dgm:pt modelId="{A2BE756E-A4D3-405D-8E45-015E2DCE39D2}" type="parTrans" cxnId="{470EA750-F820-4345-B647-1F90B969AB88}">
      <dgm:prSet/>
      <dgm:spPr/>
      <dgm:t>
        <a:bodyPr/>
        <a:lstStyle/>
        <a:p>
          <a:endParaRPr lang="cs-CZ" b="1"/>
        </a:p>
      </dgm:t>
    </dgm:pt>
    <dgm:pt modelId="{93DF641C-ADF7-4DC9-9B5A-E49858925A52}" type="sibTrans" cxnId="{470EA750-F820-4345-B647-1F90B969AB88}">
      <dgm:prSet/>
      <dgm:spPr/>
      <dgm:t>
        <a:bodyPr/>
        <a:lstStyle/>
        <a:p>
          <a:endParaRPr lang="cs-CZ" b="1"/>
        </a:p>
      </dgm:t>
    </dgm:pt>
    <dgm:pt modelId="{1E026AE3-4F50-4964-8468-7578CC5FAED0}">
      <dgm:prSet phldrT="[Text]"/>
      <dgm:spPr/>
      <dgm:t>
        <a:bodyPr/>
        <a:lstStyle/>
        <a:p>
          <a:r>
            <a:rPr lang="cs-CZ" b="1"/>
            <a:t>VP</a:t>
          </a:r>
        </a:p>
      </dgm:t>
    </dgm:pt>
    <dgm:pt modelId="{29A07105-7763-4757-9B27-7EC37DC13434}" type="parTrans" cxnId="{1EA6A4F3-F47B-4FD7-BBC4-1C5550F8D6C4}">
      <dgm:prSet/>
      <dgm:spPr/>
      <dgm:t>
        <a:bodyPr/>
        <a:lstStyle/>
        <a:p>
          <a:endParaRPr lang="cs-CZ" b="1"/>
        </a:p>
      </dgm:t>
    </dgm:pt>
    <dgm:pt modelId="{A76201C2-7DC1-4D10-A685-2793819C7FF3}" type="sibTrans" cxnId="{1EA6A4F3-F47B-4FD7-BBC4-1C5550F8D6C4}">
      <dgm:prSet/>
      <dgm:spPr/>
      <dgm:t>
        <a:bodyPr/>
        <a:lstStyle/>
        <a:p>
          <a:endParaRPr lang="cs-CZ" b="1"/>
        </a:p>
      </dgm:t>
    </dgm:pt>
    <dgm:pt modelId="{23C6D91D-7025-4D52-AC82-25C25DF8EDB6}">
      <dgm:prSet phldrT="[Text]"/>
      <dgm:spPr/>
      <dgm:t>
        <a:bodyPr/>
        <a:lstStyle/>
        <a:p>
          <a:r>
            <a:rPr lang="cs-CZ" b="1"/>
            <a:t>ŠMP</a:t>
          </a:r>
        </a:p>
      </dgm:t>
    </dgm:pt>
    <dgm:pt modelId="{E6E3CE4E-BCE3-4068-B891-2533ECDBD440}" type="parTrans" cxnId="{0BF4F8A5-1A46-48EF-8C9D-E020D510616C}">
      <dgm:prSet/>
      <dgm:spPr/>
      <dgm:t>
        <a:bodyPr/>
        <a:lstStyle/>
        <a:p>
          <a:endParaRPr lang="cs-CZ" b="1"/>
        </a:p>
      </dgm:t>
    </dgm:pt>
    <dgm:pt modelId="{2DA3064B-14E5-45D5-B51D-E38BB2A77CCF}" type="sibTrans" cxnId="{0BF4F8A5-1A46-48EF-8C9D-E020D510616C}">
      <dgm:prSet/>
      <dgm:spPr/>
      <dgm:t>
        <a:bodyPr/>
        <a:lstStyle/>
        <a:p>
          <a:endParaRPr lang="cs-CZ" b="1"/>
        </a:p>
      </dgm:t>
    </dgm:pt>
    <dgm:pt modelId="{15CD8A38-EB02-479B-A059-8BBBE53646C4}">
      <dgm:prSet phldrT="[Text]"/>
      <dgm:spPr/>
      <dgm:t>
        <a:bodyPr/>
        <a:lstStyle/>
        <a:p>
          <a:r>
            <a:rPr lang="cs-CZ" b="1"/>
            <a:t>školní specialista</a:t>
          </a:r>
        </a:p>
        <a:p>
          <a:r>
            <a:rPr lang="cs-CZ" b="1"/>
            <a:t>(školní psycholog nebo speciální pedagog)</a:t>
          </a:r>
        </a:p>
      </dgm:t>
    </dgm:pt>
    <dgm:pt modelId="{17FA811E-CE95-4F3E-96E4-E367D6280BD6}" type="parTrans" cxnId="{2835B6AB-1298-4D0C-A107-F021A154EBCC}">
      <dgm:prSet/>
      <dgm:spPr/>
      <dgm:t>
        <a:bodyPr/>
        <a:lstStyle/>
        <a:p>
          <a:endParaRPr lang="cs-CZ" b="1"/>
        </a:p>
      </dgm:t>
    </dgm:pt>
    <dgm:pt modelId="{E8838428-A702-47E4-80B9-767D93F26DDE}" type="sibTrans" cxnId="{2835B6AB-1298-4D0C-A107-F021A154EBCC}">
      <dgm:prSet/>
      <dgm:spPr/>
      <dgm:t>
        <a:bodyPr/>
        <a:lstStyle/>
        <a:p>
          <a:endParaRPr lang="cs-CZ" b="1"/>
        </a:p>
      </dgm:t>
    </dgm:pt>
    <dgm:pt modelId="{A2BE5322-A0B5-4227-BAEE-D9CC466554B6}" type="pres">
      <dgm:prSet presAssocID="{84DCEF2C-0162-4B41-86FF-54083AD856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98624C2-BC9A-4614-BA6C-4CD31167F16E}" type="pres">
      <dgm:prSet presAssocID="{A9DF18F3-6269-4ECE-B858-837E7AF92F83}" presName="hierRoot1" presStyleCnt="0">
        <dgm:presLayoutVars>
          <dgm:hierBranch val="init"/>
        </dgm:presLayoutVars>
      </dgm:prSet>
      <dgm:spPr/>
    </dgm:pt>
    <dgm:pt modelId="{1E62804A-2203-4358-8144-7D5C814A24DC}" type="pres">
      <dgm:prSet presAssocID="{A9DF18F3-6269-4ECE-B858-837E7AF92F83}" presName="rootComposite1" presStyleCnt="0"/>
      <dgm:spPr/>
    </dgm:pt>
    <dgm:pt modelId="{4BCBE062-618F-4372-BD58-8C16FAB5FAB6}" type="pres">
      <dgm:prSet presAssocID="{A9DF18F3-6269-4ECE-B858-837E7AF92F83}" presName="rootText1" presStyleLbl="node0" presStyleIdx="0" presStyleCnt="1">
        <dgm:presLayoutVars>
          <dgm:chPref val="3"/>
        </dgm:presLayoutVars>
      </dgm:prSet>
      <dgm:spPr/>
    </dgm:pt>
    <dgm:pt modelId="{5585F245-DE4A-440A-8D13-0FA3A490D046}" type="pres">
      <dgm:prSet presAssocID="{A9DF18F3-6269-4ECE-B858-837E7AF92F83}" presName="rootConnector1" presStyleLbl="node1" presStyleIdx="0" presStyleCnt="0"/>
      <dgm:spPr/>
    </dgm:pt>
    <dgm:pt modelId="{8E25C0D8-23CC-4F43-8FC2-41EB539077FC}" type="pres">
      <dgm:prSet presAssocID="{A9DF18F3-6269-4ECE-B858-837E7AF92F83}" presName="hierChild2" presStyleCnt="0"/>
      <dgm:spPr/>
    </dgm:pt>
    <dgm:pt modelId="{50C0BC7D-9AA3-4755-B58F-5527868405CA}" type="pres">
      <dgm:prSet presAssocID="{29A07105-7763-4757-9B27-7EC37DC13434}" presName="Name37" presStyleLbl="parChTrans1D2" presStyleIdx="0" presStyleCnt="4"/>
      <dgm:spPr/>
    </dgm:pt>
    <dgm:pt modelId="{269760E0-8A37-4C8E-80DD-4110A39BAD73}" type="pres">
      <dgm:prSet presAssocID="{1E026AE3-4F50-4964-8468-7578CC5FAED0}" presName="hierRoot2" presStyleCnt="0">
        <dgm:presLayoutVars>
          <dgm:hierBranch val="init"/>
        </dgm:presLayoutVars>
      </dgm:prSet>
      <dgm:spPr/>
    </dgm:pt>
    <dgm:pt modelId="{F510A78B-7D08-4F67-BF45-72291BFBA378}" type="pres">
      <dgm:prSet presAssocID="{1E026AE3-4F50-4964-8468-7578CC5FAED0}" presName="rootComposite" presStyleCnt="0"/>
      <dgm:spPr/>
    </dgm:pt>
    <dgm:pt modelId="{D8002D9E-44D6-4CB1-84E7-F848D7B7184F}" type="pres">
      <dgm:prSet presAssocID="{1E026AE3-4F50-4964-8468-7578CC5FAED0}" presName="rootText" presStyleLbl="node2" presStyleIdx="0" presStyleCnt="3" custLinFactNeighborX="6632" custLinFactNeighborY="1895">
        <dgm:presLayoutVars>
          <dgm:chPref val="3"/>
        </dgm:presLayoutVars>
      </dgm:prSet>
      <dgm:spPr/>
    </dgm:pt>
    <dgm:pt modelId="{BCBEE6F5-4790-4E89-9527-FEA350EC7556}" type="pres">
      <dgm:prSet presAssocID="{1E026AE3-4F50-4964-8468-7578CC5FAED0}" presName="rootConnector" presStyleLbl="node2" presStyleIdx="0" presStyleCnt="3"/>
      <dgm:spPr/>
    </dgm:pt>
    <dgm:pt modelId="{69B57454-8463-407A-AC0D-6110813288F3}" type="pres">
      <dgm:prSet presAssocID="{1E026AE3-4F50-4964-8468-7578CC5FAED0}" presName="hierChild4" presStyleCnt="0"/>
      <dgm:spPr/>
    </dgm:pt>
    <dgm:pt modelId="{719D3229-6C07-471D-80DF-536DF3DA2F68}" type="pres">
      <dgm:prSet presAssocID="{1E026AE3-4F50-4964-8468-7578CC5FAED0}" presName="hierChild5" presStyleCnt="0"/>
      <dgm:spPr/>
    </dgm:pt>
    <dgm:pt modelId="{B5ED614F-ABA0-4F1D-B734-DFA18D6135DB}" type="pres">
      <dgm:prSet presAssocID="{E6E3CE4E-BCE3-4068-B891-2533ECDBD440}" presName="Name37" presStyleLbl="parChTrans1D2" presStyleIdx="1" presStyleCnt="4"/>
      <dgm:spPr/>
    </dgm:pt>
    <dgm:pt modelId="{CD737F29-B6A9-4513-917C-0B52E35115AD}" type="pres">
      <dgm:prSet presAssocID="{23C6D91D-7025-4D52-AC82-25C25DF8EDB6}" presName="hierRoot2" presStyleCnt="0">
        <dgm:presLayoutVars>
          <dgm:hierBranch val="init"/>
        </dgm:presLayoutVars>
      </dgm:prSet>
      <dgm:spPr/>
    </dgm:pt>
    <dgm:pt modelId="{3DAD30C5-76E3-4892-AB07-B265D386CC1E}" type="pres">
      <dgm:prSet presAssocID="{23C6D91D-7025-4D52-AC82-25C25DF8EDB6}" presName="rootComposite" presStyleCnt="0"/>
      <dgm:spPr/>
    </dgm:pt>
    <dgm:pt modelId="{697228D5-F704-436A-A15C-4F32977B4399}" type="pres">
      <dgm:prSet presAssocID="{23C6D91D-7025-4D52-AC82-25C25DF8EDB6}" presName="rootText" presStyleLbl="node2" presStyleIdx="1" presStyleCnt="3">
        <dgm:presLayoutVars>
          <dgm:chPref val="3"/>
        </dgm:presLayoutVars>
      </dgm:prSet>
      <dgm:spPr/>
    </dgm:pt>
    <dgm:pt modelId="{FBC9EC6D-4523-45EA-AB21-76DA03CDA838}" type="pres">
      <dgm:prSet presAssocID="{23C6D91D-7025-4D52-AC82-25C25DF8EDB6}" presName="rootConnector" presStyleLbl="node2" presStyleIdx="1" presStyleCnt="3"/>
      <dgm:spPr/>
    </dgm:pt>
    <dgm:pt modelId="{BCC21CE5-913F-417D-9770-BC6BBDC43EE9}" type="pres">
      <dgm:prSet presAssocID="{23C6D91D-7025-4D52-AC82-25C25DF8EDB6}" presName="hierChild4" presStyleCnt="0"/>
      <dgm:spPr/>
    </dgm:pt>
    <dgm:pt modelId="{88CF0150-F3CA-4C0B-B7CE-88CB753041F6}" type="pres">
      <dgm:prSet presAssocID="{23C6D91D-7025-4D52-AC82-25C25DF8EDB6}" presName="hierChild5" presStyleCnt="0"/>
      <dgm:spPr/>
    </dgm:pt>
    <dgm:pt modelId="{854094A2-9955-4832-9391-13F70A32A0BA}" type="pres">
      <dgm:prSet presAssocID="{17FA811E-CE95-4F3E-96E4-E367D6280BD6}" presName="Name37" presStyleLbl="parChTrans1D2" presStyleIdx="2" presStyleCnt="4"/>
      <dgm:spPr/>
    </dgm:pt>
    <dgm:pt modelId="{5DF276E3-DD0A-4E9F-A509-B87DB0191F3B}" type="pres">
      <dgm:prSet presAssocID="{15CD8A38-EB02-479B-A059-8BBBE53646C4}" presName="hierRoot2" presStyleCnt="0">
        <dgm:presLayoutVars>
          <dgm:hierBranch val="init"/>
        </dgm:presLayoutVars>
      </dgm:prSet>
      <dgm:spPr/>
    </dgm:pt>
    <dgm:pt modelId="{91FE70B2-86A8-4087-AA7A-16A07CD78045}" type="pres">
      <dgm:prSet presAssocID="{15CD8A38-EB02-479B-A059-8BBBE53646C4}" presName="rootComposite" presStyleCnt="0"/>
      <dgm:spPr/>
    </dgm:pt>
    <dgm:pt modelId="{742FA3E2-8807-4F84-85AE-ADFCE22816B9}" type="pres">
      <dgm:prSet presAssocID="{15CD8A38-EB02-479B-A059-8BBBE53646C4}" presName="rootText" presStyleLbl="node2" presStyleIdx="2" presStyleCnt="3">
        <dgm:presLayoutVars>
          <dgm:chPref val="3"/>
        </dgm:presLayoutVars>
      </dgm:prSet>
      <dgm:spPr/>
    </dgm:pt>
    <dgm:pt modelId="{569CCA25-2B0B-4470-B726-6493606A77C9}" type="pres">
      <dgm:prSet presAssocID="{15CD8A38-EB02-479B-A059-8BBBE53646C4}" presName="rootConnector" presStyleLbl="node2" presStyleIdx="2" presStyleCnt="3"/>
      <dgm:spPr/>
    </dgm:pt>
    <dgm:pt modelId="{23022BDC-BB3A-4F1C-AF47-258DCC2D6AA3}" type="pres">
      <dgm:prSet presAssocID="{15CD8A38-EB02-479B-A059-8BBBE53646C4}" presName="hierChild4" presStyleCnt="0"/>
      <dgm:spPr/>
    </dgm:pt>
    <dgm:pt modelId="{5008A337-D659-4678-BCB8-8DE8ACA85A73}" type="pres">
      <dgm:prSet presAssocID="{15CD8A38-EB02-479B-A059-8BBBE53646C4}" presName="hierChild5" presStyleCnt="0"/>
      <dgm:spPr/>
    </dgm:pt>
    <dgm:pt modelId="{CE22F522-B1AF-496B-9501-30B8D33F8382}" type="pres">
      <dgm:prSet presAssocID="{A9DF18F3-6269-4ECE-B858-837E7AF92F83}" presName="hierChild3" presStyleCnt="0"/>
      <dgm:spPr/>
    </dgm:pt>
    <dgm:pt modelId="{629B0337-14F5-4A91-8895-8DE235C2B883}" type="pres">
      <dgm:prSet presAssocID="{A2BE756E-A4D3-405D-8E45-015E2DCE39D2}" presName="Name111" presStyleLbl="parChTrans1D2" presStyleIdx="3" presStyleCnt="4"/>
      <dgm:spPr/>
    </dgm:pt>
    <dgm:pt modelId="{CC2320AF-31A4-4311-85B5-6E60EA1638E8}" type="pres">
      <dgm:prSet presAssocID="{F80FC1F3-EDAD-4280-974C-CF6F65E90594}" presName="hierRoot3" presStyleCnt="0">
        <dgm:presLayoutVars>
          <dgm:hierBranch val="init"/>
        </dgm:presLayoutVars>
      </dgm:prSet>
      <dgm:spPr/>
    </dgm:pt>
    <dgm:pt modelId="{045F0794-196B-4084-BF4A-EFC6823ED83B}" type="pres">
      <dgm:prSet presAssocID="{F80FC1F3-EDAD-4280-974C-CF6F65E90594}" presName="rootComposite3" presStyleCnt="0"/>
      <dgm:spPr/>
    </dgm:pt>
    <dgm:pt modelId="{6DD96BC4-9FA7-4C1B-AF48-9A5636A3B32A}" type="pres">
      <dgm:prSet presAssocID="{F80FC1F3-EDAD-4280-974C-CF6F65E90594}" presName="rootText3" presStyleLbl="asst1" presStyleIdx="0" presStyleCnt="1">
        <dgm:presLayoutVars>
          <dgm:chPref val="3"/>
        </dgm:presLayoutVars>
      </dgm:prSet>
      <dgm:spPr/>
    </dgm:pt>
    <dgm:pt modelId="{1965D2C5-496F-4A09-9DCB-7C5F1A3FA006}" type="pres">
      <dgm:prSet presAssocID="{F80FC1F3-EDAD-4280-974C-CF6F65E90594}" presName="rootConnector3" presStyleLbl="asst1" presStyleIdx="0" presStyleCnt="1"/>
      <dgm:spPr/>
    </dgm:pt>
    <dgm:pt modelId="{6AA5EE1C-FDC1-4E61-B92A-77EE9CAFB0AE}" type="pres">
      <dgm:prSet presAssocID="{F80FC1F3-EDAD-4280-974C-CF6F65E90594}" presName="hierChild6" presStyleCnt="0"/>
      <dgm:spPr/>
    </dgm:pt>
    <dgm:pt modelId="{6AC78BC2-B6C1-421C-A82D-B84D8D202AFB}" type="pres">
      <dgm:prSet presAssocID="{F80FC1F3-EDAD-4280-974C-CF6F65E90594}" presName="hierChild7" presStyleCnt="0"/>
      <dgm:spPr/>
    </dgm:pt>
  </dgm:ptLst>
  <dgm:cxnLst>
    <dgm:cxn modelId="{DE866903-0CDB-4A78-A23A-F9F1494EC620}" type="presOf" srcId="{F80FC1F3-EDAD-4280-974C-CF6F65E90594}" destId="{6DD96BC4-9FA7-4C1B-AF48-9A5636A3B32A}" srcOrd="0" destOrd="0" presId="urn:microsoft.com/office/officeart/2005/8/layout/orgChart1"/>
    <dgm:cxn modelId="{9F5C7A0C-C931-4744-9041-1E9A924EB873}" type="presOf" srcId="{E6E3CE4E-BCE3-4068-B891-2533ECDBD440}" destId="{B5ED614F-ABA0-4F1D-B734-DFA18D6135DB}" srcOrd="0" destOrd="0" presId="urn:microsoft.com/office/officeart/2005/8/layout/orgChart1"/>
    <dgm:cxn modelId="{51F5DA1F-4E5C-4BE4-9A20-0AD6576993AE}" srcId="{84DCEF2C-0162-4B41-86FF-54083AD856DC}" destId="{A9DF18F3-6269-4ECE-B858-837E7AF92F83}" srcOrd="0" destOrd="0" parTransId="{66C3E764-61E6-4B6B-ABA1-65FF0E7D7BA1}" sibTransId="{4EB4451A-5AEC-4878-8738-7D97D2870442}"/>
    <dgm:cxn modelId="{59896345-3FF9-43F2-9082-32F0D2DE709B}" type="presOf" srcId="{1E026AE3-4F50-4964-8468-7578CC5FAED0}" destId="{D8002D9E-44D6-4CB1-84E7-F848D7B7184F}" srcOrd="0" destOrd="0" presId="urn:microsoft.com/office/officeart/2005/8/layout/orgChart1"/>
    <dgm:cxn modelId="{470EA750-F820-4345-B647-1F90B969AB88}" srcId="{A9DF18F3-6269-4ECE-B858-837E7AF92F83}" destId="{F80FC1F3-EDAD-4280-974C-CF6F65E90594}" srcOrd="0" destOrd="0" parTransId="{A2BE756E-A4D3-405D-8E45-015E2DCE39D2}" sibTransId="{93DF641C-ADF7-4DC9-9B5A-E49858925A52}"/>
    <dgm:cxn modelId="{0AA32B71-445F-4E6B-BC88-CD81C39D4873}" type="presOf" srcId="{F80FC1F3-EDAD-4280-974C-CF6F65E90594}" destId="{1965D2C5-496F-4A09-9DCB-7C5F1A3FA006}" srcOrd="1" destOrd="0" presId="urn:microsoft.com/office/officeart/2005/8/layout/orgChart1"/>
    <dgm:cxn modelId="{0A907076-1A3E-4068-AE8C-2D6D825C4BD1}" type="presOf" srcId="{23C6D91D-7025-4D52-AC82-25C25DF8EDB6}" destId="{FBC9EC6D-4523-45EA-AB21-76DA03CDA838}" srcOrd="1" destOrd="0" presId="urn:microsoft.com/office/officeart/2005/8/layout/orgChart1"/>
    <dgm:cxn modelId="{73EF3998-5E56-4C72-B59C-D1D3B8CD14A0}" type="presOf" srcId="{23C6D91D-7025-4D52-AC82-25C25DF8EDB6}" destId="{697228D5-F704-436A-A15C-4F32977B4399}" srcOrd="0" destOrd="0" presId="urn:microsoft.com/office/officeart/2005/8/layout/orgChart1"/>
    <dgm:cxn modelId="{96A25699-52FD-4D79-AF06-11AD69F52B43}" type="presOf" srcId="{A2BE756E-A4D3-405D-8E45-015E2DCE39D2}" destId="{629B0337-14F5-4A91-8895-8DE235C2B883}" srcOrd="0" destOrd="0" presId="urn:microsoft.com/office/officeart/2005/8/layout/orgChart1"/>
    <dgm:cxn modelId="{0BF4F8A5-1A46-48EF-8C9D-E020D510616C}" srcId="{A9DF18F3-6269-4ECE-B858-837E7AF92F83}" destId="{23C6D91D-7025-4D52-AC82-25C25DF8EDB6}" srcOrd="2" destOrd="0" parTransId="{E6E3CE4E-BCE3-4068-B891-2533ECDBD440}" sibTransId="{2DA3064B-14E5-45D5-B51D-E38BB2A77CCF}"/>
    <dgm:cxn modelId="{2835B6AB-1298-4D0C-A107-F021A154EBCC}" srcId="{A9DF18F3-6269-4ECE-B858-837E7AF92F83}" destId="{15CD8A38-EB02-479B-A059-8BBBE53646C4}" srcOrd="3" destOrd="0" parTransId="{17FA811E-CE95-4F3E-96E4-E367D6280BD6}" sibTransId="{E8838428-A702-47E4-80B9-767D93F26DDE}"/>
    <dgm:cxn modelId="{850FFCBA-F3BD-412E-BDB9-3837E8539049}" type="presOf" srcId="{84DCEF2C-0162-4B41-86FF-54083AD856DC}" destId="{A2BE5322-A0B5-4227-BAEE-D9CC466554B6}" srcOrd="0" destOrd="0" presId="urn:microsoft.com/office/officeart/2005/8/layout/orgChart1"/>
    <dgm:cxn modelId="{701FB7C0-48D8-4E3C-B32B-6B3F30F07B5F}" type="presOf" srcId="{A9DF18F3-6269-4ECE-B858-837E7AF92F83}" destId="{4BCBE062-618F-4372-BD58-8C16FAB5FAB6}" srcOrd="0" destOrd="0" presId="urn:microsoft.com/office/officeart/2005/8/layout/orgChart1"/>
    <dgm:cxn modelId="{A23ACAD4-C662-4285-BA05-F9D3C4819201}" type="presOf" srcId="{1E026AE3-4F50-4964-8468-7578CC5FAED0}" destId="{BCBEE6F5-4790-4E89-9527-FEA350EC7556}" srcOrd="1" destOrd="0" presId="urn:microsoft.com/office/officeart/2005/8/layout/orgChart1"/>
    <dgm:cxn modelId="{536DD1DE-28E3-410B-BA9B-C05402BFB77C}" type="presOf" srcId="{A9DF18F3-6269-4ECE-B858-837E7AF92F83}" destId="{5585F245-DE4A-440A-8D13-0FA3A490D046}" srcOrd="1" destOrd="0" presId="urn:microsoft.com/office/officeart/2005/8/layout/orgChart1"/>
    <dgm:cxn modelId="{5E5424E0-6209-4530-B4D8-017F520B03DB}" type="presOf" srcId="{29A07105-7763-4757-9B27-7EC37DC13434}" destId="{50C0BC7D-9AA3-4755-B58F-5527868405CA}" srcOrd="0" destOrd="0" presId="urn:microsoft.com/office/officeart/2005/8/layout/orgChart1"/>
    <dgm:cxn modelId="{EE450AE7-F59A-45A3-A3D3-DE78CA0D5CD5}" type="presOf" srcId="{15CD8A38-EB02-479B-A059-8BBBE53646C4}" destId="{742FA3E2-8807-4F84-85AE-ADFCE22816B9}" srcOrd="0" destOrd="0" presId="urn:microsoft.com/office/officeart/2005/8/layout/orgChart1"/>
    <dgm:cxn modelId="{0CB70AEB-54A9-46F9-95C0-ED421931D91D}" type="presOf" srcId="{15CD8A38-EB02-479B-A059-8BBBE53646C4}" destId="{569CCA25-2B0B-4470-B726-6493606A77C9}" srcOrd="1" destOrd="0" presId="urn:microsoft.com/office/officeart/2005/8/layout/orgChart1"/>
    <dgm:cxn modelId="{1EA6A4F3-F47B-4FD7-BBC4-1C5550F8D6C4}" srcId="{A9DF18F3-6269-4ECE-B858-837E7AF92F83}" destId="{1E026AE3-4F50-4964-8468-7578CC5FAED0}" srcOrd="1" destOrd="0" parTransId="{29A07105-7763-4757-9B27-7EC37DC13434}" sibTransId="{A76201C2-7DC1-4D10-A685-2793819C7FF3}"/>
    <dgm:cxn modelId="{E18CC2FC-BE1E-4BCD-B681-108A6E9BE4C7}" type="presOf" srcId="{17FA811E-CE95-4F3E-96E4-E367D6280BD6}" destId="{854094A2-9955-4832-9391-13F70A32A0BA}" srcOrd="0" destOrd="0" presId="urn:microsoft.com/office/officeart/2005/8/layout/orgChart1"/>
    <dgm:cxn modelId="{FD238361-BC8B-4892-9291-C1334BEAFDBF}" type="presParOf" srcId="{A2BE5322-A0B5-4227-BAEE-D9CC466554B6}" destId="{798624C2-BC9A-4614-BA6C-4CD31167F16E}" srcOrd="0" destOrd="0" presId="urn:microsoft.com/office/officeart/2005/8/layout/orgChart1"/>
    <dgm:cxn modelId="{56264468-9937-421F-A1B3-C13F5D9DD22D}" type="presParOf" srcId="{798624C2-BC9A-4614-BA6C-4CD31167F16E}" destId="{1E62804A-2203-4358-8144-7D5C814A24DC}" srcOrd="0" destOrd="0" presId="urn:microsoft.com/office/officeart/2005/8/layout/orgChart1"/>
    <dgm:cxn modelId="{4EA0B215-FB02-471B-BD65-AEA541992241}" type="presParOf" srcId="{1E62804A-2203-4358-8144-7D5C814A24DC}" destId="{4BCBE062-618F-4372-BD58-8C16FAB5FAB6}" srcOrd="0" destOrd="0" presId="urn:microsoft.com/office/officeart/2005/8/layout/orgChart1"/>
    <dgm:cxn modelId="{6024D784-3C64-428E-AA82-087A46FC4B70}" type="presParOf" srcId="{1E62804A-2203-4358-8144-7D5C814A24DC}" destId="{5585F245-DE4A-440A-8D13-0FA3A490D046}" srcOrd="1" destOrd="0" presId="urn:microsoft.com/office/officeart/2005/8/layout/orgChart1"/>
    <dgm:cxn modelId="{3D55A4FE-CFA2-45E9-99EA-1B0CEEDE0287}" type="presParOf" srcId="{798624C2-BC9A-4614-BA6C-4CD31167F16E}" destId="{8E25C0D8-23CC-4F43-8FC2-41EB539077FC}" srcOrd="1" destOrd="0" presId="urn:microsoft.com/office/officeart/2005/8/layout/orgChart1"/>
    <dgm:cxn modelId="{459A15AF-ED5D-4480-B899-04217B7EABE9}" type="presParOf" srcId="{8E25C0D8-23CC-4F43-8FC2-41EB539077FC}" destId="{50C0BC7D-9AA3-4755-B58F-5527868405CA}" srcOrd="0" destOrd="0" presId="urn:microsoft.com/office/officeart/2005/8/layout/orgChart1"/>
    <dgm:cxn modelId="{12E66909-98A9-49BD-9D2B-C2C411C7F538}" type="presParOf" srcId="{8E25C0D8-23CC-4F43-8FC2-41EB539077FC}" destId="{269760E0-8A37-4C8E-80DD-4110A39BAD73}" srcOrd="1" destOrd="0" presId="urn:microsoft.com/office/officeart/2005/8/layout/orgChart1"/>
    <dgm:cxn modelId="{758B37EE-748A-4DFE-93EF-E81B96268E14}" type="presParOf" srcId="{269760E0-8A37-4C8E-80DD-4110A39BAD73}" destId="{F510A78B-7D08-4F67-BF45-72291BFBA378}" srcOrd="0" destOrd="0" presId="urn:microsoft.com/office/officeart/2005/8/layout/orgChart1"/>
    <dgm:cxn modelId="{F3D9D238-1124-47E6-8195-087AE64AFD68}" type="presParOf" srcId="{F510A78B-7D08-4F67-BF45-72291BFBA378}" destId="{D8002D9E-44D6-4CB1-84E7-F848D7B7184F}" srcOrd="0" destOrd="0" presId="urn:microsoft.com/office/officeart/2005/8/layout/orgChart1"/>
    <dgm:cxn modelId="{AFD56E6F-1AAF-4F11-902F-BBBC1F98DE82}" type="presParOf" srcId="{F510A78B-7D08-4F67-BF45-72291BFBA378}" destId="{BCBEE6F5-4790-4E89-9527-FEA350EC7556}" srcOrd="1" destOrd="0" presId="urn:microsoft.com/office/officeart/2005/8/layout/orgChart1"/>
    <dgm:cxn modelId="{BE2BCA5D-F316-4E0A-8B44-4DD73104364C}" type="presParOf" srcId="{269760E0-8A37-4C8E-80DD-4110A39BAD73}" destId="{69B57454-8463-407A-AC0D-6110813288F3}" srcOrd="1" destOrd="0" presId="urn:microsoft.com/office/officeart/2005/8/layout/orgChart1"/>
    <dgm:cxn modelId="{F7C65C34-9839-493E-899C-57C82C2C7251}" type="presParOf" srcId="{269760E0-8A37-4C8E-80DD-4110A39BAD73}" destId="{719D3229-6C07-471D-80DF-536DF3DA2F68}" srcOrd="2" destOrd="0" presId="urn:microsoft.com/office/officeart/2005/8/layout/orgChart1"/>
    <dgm:cxn modelId="{B0C222A2-E9BA-48A5-A105-17BD7F9CEA5A}" type="presParOf" srcId="{8E25C0D8-23CC-4F43-8FC2-41EB539077FC}" destId="{B5ED614F-ABA0-4F1D-B734-DFA18D6135DB}" srcOrd="2" destOrd="0" presId="urn:microsoft.com/office/officeart/2005/8/layout/orgChart1"/>
    <dgm:cxn modelId="{22015147-4026-4679-B66C-2CD4086AEE06}" type="presParOf" srcId="{8E25C0D8-23CC-4F43-8FC2-41EB539077FC}" destId="{CD737F29-B6A9-4513-917C-0B52E35115AD}" srcOrd="3" destOrd="0" presId="urn:microsoft.com/office/officeart/2005/8/layout/orgChart1"/>
    <dgm:cxn modelId="{DF76B086-36D6-429B-9DB5-D6047942E6CE}" type="presParOf" srcId="{CD737F29-B6A9-4513-917C-0B52E35115AD}" destId="{3DAD30C5-76E3-4892-AB07-B265D386CC1E}" srcOrd="0" destOrd="0" presId="urn:microsoft.com/office/officeart/2005/8/layout/orgChart1"/>
    <dgm:cxn modelId="{49CD0BDA-8737-497E-BBBB-D5221118266E}" type="presParOf" srcId="{3DAD30C5-76E3-4892-AB07-B265D386CC1E}" destId="{697228D5-F704-436A-A15C-4F32977B4399}" srcOrd="0" destOrd="0" presId="urn:microsoft.com/office/officeart/2005/8/layout/orgChart1"/>
    <dgm:cxn modelId="{7F0FE3B8-5C3D-424F-8BA0-897259A298BC}" type="presParOf" srcId="{3DAD30C5-76E3-4892-AB07-B265D386CC1E}" destId="{FBC9EC6D-4523-45EA-AB21-76DA03CDA838}" srcOrd="1" destOrd="0" presId="urn:microsoft.com/office/officeart/2005/8/layout/orgChart1"/>
    <dgm:cxn modelId="{EAB6A5C9-5D1C-45CC-880C-ECA57121EC2F}" type="presParOf" srcId="{CD737F29-B6A9-4513-917C-0B52E35115AD}" destId="{BCC21CE5-913F-417D-9770-BC6BBDC43EE9}" srcOrd="1" destOrd="0" presId="urn:microsoft.com/office/officeart/2005/8/layout/orgChart1"/>
    <dgm:cxn modelId="{8DDC32B9-E3B4-4943-BFDE-6C7F320AE8B3}" type="presParOf" srcId="{CD737F29-B6A9-4513-917C-0B52E35115AD}" destId="{88CF0150-F3CA-4C0B-B7CE-88CB753041F6}" srcOrd="2" destOrd="0" presId="urn:microsoft.com/office/officeart/2005/8/layout/orgChart1"/>
    <dgm:cxn modelId="{258081D1-609C-42E7-9174-240745DF3100}" type="presParOf" srcId="{8E25C0D8-23CC-4F43-8FC2-41EB539077FC}" destId="{854094A2-9955-4832-9391-13F70A32A0BA}" srcOrd="4" destOrd="0" presId="urn:microsoft.com/office/officeart/2005/8/layout/orgChart1"/>
    <dgm:cxn modelId="{BF45E98A-43E6-4994-9EEC-80E44283F33C}" type="presParOf" srcId="{8E25C0D8-23CC-4F43-8FC2-41EB539077FC}" destId="{5DF276E3-DD0A-4E9F-A509-B87DB0191F3B}" srcOrd="5" destOrd="0" presId="urn:microsoft.com/office/officeart/2005/8/layout/orgChart1"/>
    <dgm:cxn modelId="{59FBF126-F5E2-4E55-8835-2E6DE702BA57}" type="presParOf" srcId="{5DF276E3-DD0A-4E9F-A509-B87DB0191F3B}" destId="{91FE70B2-86A8-4087-AA7A-16A07CD78045}" srcOrd="0" destOrd="0" presId="urn:microsoft.com/office/officeart/2005/8/layout/orgChart1"/>
    <dgm:cxn modelId="{E116AA6C-D026-48D6-8A34-8C6ECCF6F888}" type="presParOf" srcId="{91FE70B2-86A8-4087-AA7A-16A07CD78045}" destId="{742FA3E2-8807-4F84-85AE-ADFCE22816B9}" srcOrd="0" destOrd="0" presId="urn:microsoft.com/office/officeart/2005/8/layout/orgChart1"/>
    <dgm:cxn modelId="{0D2B0BE2-72B5-464A-98AE-145E3DA56569}" type="presParOf" srcId="{91FE70B2-86A8-4087-AA7A-16A07CD78045}" destId="{569CCA25-2B0B-4470-B726-6493606A77C9}" srcOrd="1" destOrd="0" presId="urn:microsoft.com/office/officeart/2005/8/layout/orgChart1"/>
    <dgm:cxn modelId="{B77E4C6F-5BF9-4BDE-8437-7D94835D0F78}" type="presParOf" srcId="{5DF276E3-DD0A-4E9F-A509-B87DB0191F3B}" destId="{23022BDC-BB3A-4F1C-AF47-258DCC2D6AA3}" srcOrd="1" destOrd="0" presId="urn:microsoft.com/office/officeart/2005/8/layout/orgChart1"/>
    <dgm:cxn modelId="{19F05D98-AE07-4E3F-A1E0-9A21D2BA750F}" type="presParOf" srcId="{5DF276E3-DD0A-4E9F-A509-B87DB0191F3B}" destId="{5008A337-D659-4678-BCB8-8DE8ACA85A73}" srcOrd="2" destOrd="0" presId="urn:microsoft.com/office/officeart/2005/8/layout/orgChart1"/>
    <dgm:cxn modelId="{71419B1D-0754-428F-9976-2E756455830F}" type="presParOf" srcId="{798624C2-BC9A-4614-BA6C-4CD31167F16E}" destId="{CE22F522-B1AF-496B-9501-30B8D33F8382}" srcOrd="2" destOrd="0" presId="urn:microsoft.com/office/officeart/2005/8/layout/orgChart1"/>
    <dgm:cxn modelId="{908902A1-3823-42FB-A11E-4116210453F8}" type="presParOf" srcId="{CE22F522-B1AF-496B-9501-30B8D33F8382}" destId="{629B0337-14F5-4A91-8895-8DE235C2B883}" srcOrd="0" destOrd="0" presId="urn:microsoft.com/office/officeart/2005/8/layout/orgChart1"/>
    <dgm:cxn modelId="{E0D002B9-FD06-4796-8A63-4244ED386065}" type="presParOf" srcId="{CE22F522-B1AF-496B-9501-30B8D33F8382}" destId="{CC2320AF-31A4-4311-85B5-6E60EA1638E8}" srcOrd="1" destOrd="0" presId="urn:microsoft.com/office/officeart/2005/8/layout/orgChart1"/>
    <dgm:cxn modelId="{531730E8-71DA-4921-9B58-51B05F270FCE}" type="presParOf" srcId="{CC2320AF-31A4-4311-85B5-6E60EA1638E8}" destId="{045F0794-196B-4084-BF4A-EFC6823ED83B}" srcOrd="0" destOrd="0" presId="urn:microsoft.com/office/officeart/2005/8/layout/orgChart1"/>
    <dgm:cxn modelId="{479C792A-BCCA-46A3-89F4-D632BB7E89AD}" type="presParOf" srcId="{045F0794-196B-4084-BF4A-EFC6823ED83B}" destId="{6DD96BC4-9FA7-4C1B-AF48-9A5636A3B32A}" srcOrd="0" destOrd="0" presId="urn:microsoft.com/office/officeart/2005/8/layout/orgChart1"/>
    <dgm:cxn modelId="{54D3B6D9-FD49-494B-8305-8708878E2BB3}" type="presParOf" srcId="{045F0794-196B-4084-BF4A-EFC6823ED83B}" destId="{1965D2C5-496F-4A09-9DCB-7C5F1A3FA006}" srcOrd="1" destOrd="0" presId="urn:microsoft.com/office/officeart/2005/8/layout/orgChart1"/>
    <dgm:cxn modelId="{6DC03208-C362-4F10-9F38-4A6DE9686B45}" type="presParOf" srcId="{CC2320AF-31A4-4311-85B5-6E60EA1638E8}" destId="{6AA5EE1C-FDC1-4E61-B92A-77EE9CAFB0AE}" srcOrd="1" destOrd="0" presId="urn:microsoft.com/office/officeart/2005/8/layout/orgChart1"/>
    <dgm:cxn modelId="{7551AC02-2BF2-4AC5-BFAC-61FCD760D03E}" type="presParOf" srcId="{CC2320AF-31A4-4311-85B5-6E60EA1638E8}" destId="{6AC78BC2-B6C1-421C-A82D-B84D8D202A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89D255-D69D-45B7-A2E6-9536001E2D2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cs-CZ"/>
        </a:p>
      </dgm:t>
    </dgm:pt>
    <dgm:pt modelId="{3206245E-A81F-4F1F-A7D5-F97E18378974}">
      <dgm:prSet phldrT="[Text]" custT="1"/>
      <dgm:spPr/>
      <dgm:t>
        <a:bodyPr/>
        <a:lstStyle/>
        <a:p>
          <a:r>
            <a:rPr lang="cs-CZ" sz="1100" dirty="0"/>
            <a:t>PPP, klinický psycholog, CKI, SRP</a:t>
          </a:r>
        </a:p>
      </dgm:t>
    </dgm:pt>
    <dgm:pt modelId="{722758EB-885D-401D-9991-4DA1D538D783}" type="parTrans" cxnId="{CDB3C78C-569A-43F2-9F12-62A83C15BAE3}">
      <dgm:prSet custT="1"/>
      <dgm:spPr/>
      <dgm:t>
        <a:bodyPr/>
        <a:lstStyle/>
        <a:p>
          <a:endParaRPr lang="cs-CZ" sz="700"/>
        </a:p>
      </dgm:t>
    </dgm:pt>
    <dgm:pt modelId="{F65F2484-26D6-4E7A-8C2D-25F3FFE07832}" type="sibTrans" cxnId="{CDB3C78C-569A-43F2-9F12-62A83C15BAE3}">
      <dgm:prSet/>
      <dgm:spPr/>
      <dgm:t>
        <a:bodyPr/>
        <a:lstStyle/>
        <a:p>
          <a:endParaRPr lang="cs-CZ" sz="2400"/>
        </a:p>
      </dgm:t>
    </dgm:pt>
    <dgm:pt modelId="{2BBCA6DE-8F60-45BD-9878-85A57E03C381}">
      <dgm:prSet phldrT="[Text]" custT="1"/>
      <dgm:spPr/>
      <dgm:t>
        <a:bodyPr/>
        <a:lstStyle/>
        <a:p>
          <a:r>
            <a:rPr lang="cs-CZ" sz="1100" dirty="0"/>
            <a:t>neposlušnost, nerespektování</a:t>
          </a:r>
        </a:p>
      </dgm:t>
    </dgm:pt>
    <dgm:pt modelId="{C7C31FF9-DA91-49B3-B24A-82E18A495896}" type="parTrans" cxnId="{98E034B9-F8C7-4880-88E4-5A76255147A6}">
      <dgm:prSet custT="1"/>
      <dgm:spPr/>
      <dgm:t>
        <a:bodyPr/>
        <a:lstStyle/>
        <a:p>
          <a:endParaRPr lang="cs-CZ" sz="700"/>
        </a:p>
      </dgm:t>
    </dgm:pt>
    <dgm:pt modelId="{114C4DE6-02F2-4408-B959-DDB8146D9F0A}" type="sibTrans" cxnId="{98E034B9-F8C7-4880-88E4-5A76255147A6}">
      <dgm:prSet/>
      <dgm:spPr/>
      <dgm:t>
        <a:bodyPr/>
        <a:lstStyle/>
        <a:p>
          <a:endParaRPr lang="cs-CZ" sz="2400"/>
        </a:p>
      </dgm:t>
    </dgm:pt>
    <dgm:pt modelId="{1CD89B23-AE36-416E-93E3-4F59EBC7E16F}">
      <dgm:prSet phldrT="[Text]" custT="1"/>
      <dgm:spPr/>
      <dgm:t>
        <a:bodyPr/>
        <a:lstStyle/>
        <a:p>
          <a:r>
            <a:rPr lang="cs-CZ" sz="1100" dirty="0"/>
            <a:t>bojácnost, plačtivost</a:t>
          </a:r>
        </a:p>
      </dgm:t>
    </dgm:pt>
    <dgm:pt modelId="{69DF513C-6FC2-4A8B-AE52-222A546E48C0}" type="parTrans" cxnId="{5FB2E599-077C-4F0A-B62E-3599BA97A903}">
      <dgm:prSet custT="1"/>
      <dgm:spPr/>
      <dgm:t>
        <a:bodyPr/>
        <a:lstStyle/>
        <a:p>
          <a:endParaRPr lang="cs-CZ" sz="700"/>
        </a:p>
      </dgm:t>
    </dgm:pt>
    <dgm:pt modelId="{8ADD6577-04CA-4CF5-9154-495F869280B2}" type="sibTrans" cxnId="{5FB2E599-077C-4F0A-B62E-3599BA97A903}">
      <dgm:prSet/>
      <dgm:spPr/>
      <dgm:t>
        <a:bodyPr/>
        <a:lstStyle/>
        <a:p>
          <a:endParaRPr lang="cs-CZ" sz="2400"/>
        </a:p>
      </dgm:t>
    </dgm:pt>
    <dgm:pt modelId="{63B91E76-A0EA-4B3C-9FEB-A275D205AABA}">
      <dgm:prSet phldrT="[Text]" custT="1"/>
      <dgm:spPr/>
      <dgm:t>
        <a:bodyPr/>
        <a:lstStyle/>
        <a:p>
          <a:r>
            <a:rPr lang="cs-CZ" sz="1100"/>
            <a:t>neposednost, nepozornost, nepořádnost</a:t>
          </a:r>
        </a:p>
      </dgm:t>
    </dgm:pt>
    <dgm:pt modelId="{19D057EB-7512-440B-9832-FE7CF35FBD44}" type="parTrans" cxnId="{3283C9B4-7F19-4961-B38C-B5C8BDDB59AC}">
      <dgm:prSet custT="1"/>
      <dgm:spPr/>
      <dgm:t>
        <a:bodyPr/>
        <a:lstStyle/>
        <a:p>
          <a:endParaRPr lang="cs-CZ" sz="700"/>
        </a:p>
      </dgm:t>
    </dgm:pt>
    <dgm:pt modelId="{846211A9-BD59-43A5-BC49-2484E7B9BC70}" type="sibTrans" cxnId="{3283C9B4-7F19-4961-B38C-B5C8BDDB59AC}">
      <dgm:prSet/>
      <dgm:spPr/>
      <dgm:t>
        <a:bodyPr/>
        <a:lstStyle/>
        <a:p>
          <a:endParaRPr lang="cs-CZ" sz="2400"/>
        </a:p>
      </dgm:t>
    </dgm:pt>
    <dgm:pt modelId="{153D63F9-D522-4DA6-B5BD-583AB1BEBF0E}">
      <dgm:prSet custT="1"/>
      <dgm:spPr/>
      <dgm:t>
        <a:bodyPr/>
        <a:lstStyle/>
        <a:p>
          <a:r>
            <a:rPr lang="cs-CZ" sz="1100"/>
            <a:t>agresivita</a:t>
          </a:r>
        </a:p>
      </dgm:t>
    </dgm:pt>
    <dgm:pt modelId="{208F98AE-582D-4604-AF36-6F2E102A5AD3}" type="parTrans" cxnId="{53C92516-EC20-42F9-8D01-F62388157194}">
      <dgm:prSet custT="1"/>
      <dgm:spPr/>
      <dgm:t>
        <a:bodyPr/>
        <a:lstStyle/>
        <a:p>
          <a:endParaRPr lang="cs-CZ" sz="700"/>
        </a:p>
      </dgm:t>
    </dgm:pt>
    <dgm:pt modelId="{C3A7A738-27B2-471C-BD54-83C86FFA5479}" type="sibTrans" cxnId="{53C92516-EC20-42F9-8D01-F62388157194}">
      <dgm:prSet/>
      <dgm:spPr/>
      <dgm:t>
        <a:bodyPr/>
        <a:lstStyle/>
        <a:p>
          <a:endParaRPr lang="cs-CZ" sz="2400"/>
        </a:p>
      </dgm:t>
    </dgm:pt>
    <dgm:pt modelId="{D505B14D-483D-452D-8547-BA842CBCBA0B}">
      <dgm:prSet custT="1"/>
      <dgm:spPr/>
      <dgm:t>
        <a:bodyPr/>
        <a:lstStyle/>
        <a:p>
          <a:r>
            <a:rPr lang="cs-CZ" sz="1100"/>
            <a:t>sebepoškozování, suicidální myšlenky</a:t>
          </a:r>
        </a:p>
      </dgm:t>
    </dgm:pt>
    <dgm:pt modelId="{62CC9062-AE00-43BF-907B-27D26E3A7790}" type="parTrans" cxnId="{2E219501-F36C-4E5E-99C3-556E64D0128C}">
      <dgm:prSet custT="1"/>
      <dgm:spPr/>
      <dgm:t>
        <a:bodyPr/>
        <a:lstStyle/>
        <a:p>
          <a:endParaRPr lang="cs-CZ" sz="700"/>
        </a:p>
      </dgm:t>
    </dgm:pt>
    <dgm:pt modelId="{CA46BCE2-0CA3-4EEA-A3CD-401F25A25689}" type="sibTrans" cxnId="{2E219501-F36C-4E5E-99C3-556E64D0128C}">
      <dgm:prSet/>
      <dgm:spPr/>
      <dgm:t>
        <a:bodyPr/>
        <a:lstStyle/>
        <a:p>
          <a:endParaRPr lang="cs-CZ" sz="2400"/>
        </a:p>
      </dgm:t>
    </dgm:pt>
    <dgm:pt modelId="{311B4DAF-2AA8-4F2D-8E7D-F49FDBB730C8}">
      <dgm:prSet custT="1"/>
      <dgm:spPr/>
      <dgm:t>
        <a:bodyPr/>
        <a:lstStyle/>
        <a:p>
          <a:r>
            <a:rPr lang="cs-CZ" sz="1100"/>
            <a:t>závislosti</a:t>
          </a:r>
        </a:p>
      </dgm:t>
    </dgm:pt>
    <dgm:pt modelId="{BD57AB0F-0D2B-4C15-9699-C941E8F0B8CC}" type="parTrans" cxnId="{413C1AB0-04E3-4BC7-9607-E69A3931CC7E}">
      <dgm:prSet custT="1"/>
      <dgm:spPr/>
      <dgm:t>
        <a:bodyPr/>
        <a:lstStyle/>
        <a:p>
          <a:endParaRPr lang="cs-CZ" sz="700"/>
        </a:p>
      </dgm:t>
    </dgm:pt>
    <dgm:pt modelId="{58CA65E3-7324-421C-9C2B-41B08D906540}" type="sibTrans" cxnId="{413C1AB0-04E3-4BC7-9607-E69A3931CC7E}">
      <dgm:prSet/>
      <dgm:spPr/>
      <dgm:t>
        <a:bodyPr/>
        <a:lstStyle/>
        <a:p>
          <a:endParaRPr lang="cs-CZ" sz="2400"/>
        </a:p>
      </dgm:t>
    </dgm:pt>
    <dgm:pt modelId="{7593DFF4-942F-422F-A8F0-1322DE397407}">
      <dgm:prSet custT="1"/>
      <dgm:spPr/>
      <dgm:t>
        <a:bodyPr/>
        <a:lstStyle/>
        <a:p>
          <a:r>
            <a:rPr lang="cs-CZ" sz="1100"/>
            <a:t>šikana</a:t>
          </a:r>
        </a:p>
      </dgm:t>
    </dgm:pt>
    <dgm:pt modelId="{0AA93973-9F95-45DE-82EC-EB8EA75F9F51}" type="parTrans" cxnId="{CCC78147-4EF6-4C31-8F3E-4377FE84E3D7}">
      <dgm:prSet custT="1"/>
      <dgm:spPr/>
      <dgm:t>
        <a:bodyPr/>
        <a:lstStyle/>
        <a:p>
          <a:endParaRPr lang="cs-CZ" sz="1050"/>
        </a:p>
      </dgm:t>
    </dgm:pt>
    <dgm:pt modelId="{FEC78401-8CC1-4E66-A168-A0CE4F41A78A}" type="sibTrans" cxnId="{CCC78147-4EF6-4C31-8F3E-4377FE84E3D7}">
      <dgm:prSet/>
      <dgm:spPr/>
      <dgm:t>
        <a:bodyPr/>
        <a:lstStyle/>
        <a:p>
          <a:endParaRPr lang="cs-CZ" sz="2400"/>
        </a:p>
      </dgm:t>
    </dgm:pt>
    <dgm:pt modelId="{EF117E7C-FF15-4155-B42D-BFB5FF7E349E}">
      <dgm:prSet custT="1"/>
      <dgm:spPr/>
      <dgm:t>
        <a:bodyPr/>
        <a:lstStyle/>
        <a:p>
          <a:r>
            <a:rPr lang="cs-CZ" sz="1100"/>
            <a:t>potíže z oblasti duševního zdraví</a:t>
          </a:r>
        </a:p>
      </dgm:t>
    </dgm:pt>
    <dgm:pt modelId="{BB021899-F98E-4DC4-8106-533846E7F413}" type="parTrans" cxnId="{634F9266-1ADD-445E-90E4-E3232FDA53DC}">
      <dgm:prSet custT="1"/>
      <dgm:spPr/>
      <dgm:t>
        <a:bodyPr/>
        <a:lstStyle/>
        <a:p>
          <a:endParaRPr lang="cs-CZ" sz="1400"/>
        </a:p>
      </dgm:t>
    </dgm:pt>
    <dgm:pt modelId="{C715094D-21C3-44AF-BE64-DCE2D1BBCB9B}" type="sibTrans" cxnId="{634F9266-1ADD-445E-90E4-E3232FDA53DC}">
      <dgm:prSet/>
      <dgm:spPr/>
      <dgm:t>
        <a:bodyPr/>
        <a:lstStyle/>
        <a:p>
          <a:endParaRPr lang="cs-CZ" sz="2400"/>
        </a:p>
      </dgm:t>
    </dgm:pt>
    <dgm:pt modelId="{726E0CFC-BC90-4455-8FF5-CCF28F37ABF9}">
      <dgm:prSet custT="1"/>
      <dgm:spPr/>
      <dgm:t>
        <a:bodyPr/>
        <a:lstStyle/>
        <a:p>
          <a:r>
            <a:rPr lang="cs-CZ" sz="1100"/>
            <a:t>domácí násilí, CAN</a:t>
          </a:r>
        </a:p>
      </dgm:t>
    </dgm:pt>
    <dgm:pt modelId="{0A99EE28-10A3-4C70-B06E-24AC999DB50F}" type="parTrans" cxnId="{55507A73-D03E-4CCC-B380-D23CCF716237}">
      <dgm:prSet custT="1"/>
      <dgm:spPr/>
      <dgm:t>
        <a:bodyPr/>
        <a:lstStyle/>
        <a:p>
          <a:endParaRPr lang="cs-CZ" sz="1600"/>
        </a:p>
      </dgm:t>
    </dgm:pt>
    <dgm:pt modelId="{94D6E634-B8C5-43B8-9DCE-C0770EBEA1B7}" type="sibTrans" cxnId="{55507A73-D03E-4CCC-B380-D23CCF716237}">
      <dgm:prSet/>
      <dgm:spPr/>
      <dgm:t>
        <a:bodyPr/>
        <a:lstStyle/>
        <a:p>
          <a:endParaRPr lang="cs-CZ" sz="2400"/>
        </a:p>
      </dgm:t>
    </dgm:pt>
    <dgm:pt modelId="{4B5BEF43-43F7-41B0-9016-33FF33E11A48}">
      <dgm:prSet custT="1"/>
      <dgm:spPr/>
      <dgm:t>
        <a:bodyPr/>
        <a:lstStyle/>
        <a:p>
          <a:r>
            <a:rPr lang="cs-CZ" sz="1100" dirty="0"/>
            <a:t>krádeže, vandalismus, rasismus…</a:t>
          </a:r>
        </a:p>
      </dgm:t>
    </dgm:pt>
    <dgm:pt modelId="{00A71161-FD58-4AEE-84FD-A0104E7BE061}" type="parTrans" cxnId="{DDD308C4-08AB-46D1-8B66-82EB11A0CDE1}">
      <dgm:prSet custT="1"/>
      <dgm:spPr/>
      <dgm:t>
        <a:bodyPr/>
        <a:lstStyle/>
        <a:p>
          <a:endParaRPr lang="cs-CZ" sz="900"/>
        </a:p>
      </dgm:t>
    </dgm:pt>
    <dgm:pt modelId="{CDCAB182-B628-44B6-A53B-498BA61A51CA}" type="sibTrans" cxnId="{DDD308C4-08AB-46D1-8B66-82EB11A0CDE1}">
      <dgm:prSet/>
      <dgm:spPr/>
      <dgm:t>
        <a:bodyPr/>
        <a:lstStyle/>
        <a:p>
          <a:endParaRPr lang="cs-CZ" sz="2400"/>
        </a:p>
      </dgm:t>
    </dgm:pt>
    <dgm:pt modelId="{497F8B32-D1FB-4305-AE05-D5189AD74CAA}">
      <dgm:prSet custT="1"/>
      <dgm:spPr/>
      <dgm:t>
        <a:bodyPr/>
        <a:lstStyle/>
        <a:p>
          <a:r>
            <a:rPr lang="cs-CZ" sz="1100"/>
            <a:t>SVP, TDZ, PPP</a:t>
          </a:r>
          <a:endParaRPr lang="cs-CZ" sz="1100" dirty="0"/>
        </a:p>
      </dgm:t>
    </dgm:pt>
    <dgm:pt modelId="{20E2F677-A4D3-42D2-A0C2-B695AEA3D3E7}" type="parTrans" cxnId="{AF7C0D05-592E-4BF9-8052-3FEABC18C081}">
      <dgm:prSet custT="1"/>
      <dgm:spPr/>
      <dgm:t>
        <a:bodyPr/>
        <a:lstStyle/>
        <a:p>
          <a:endParaRPr lang="cs-CZ" sz="700"/>
        </a:p>
      </dgm:t>
    </dgm:pt>
    <dgm:pt modelId="{80A5649F-A5BF-42AC-8C54-EC39246AE060}" type="sibTrans" cxnId="{AF7C0D05-592E-4BF9-8052-3FEABC18C081}">
      <dgm:prSet/>
      <dgm:spPr/>
      <dgm:t>
        <a:bodyPr/>
        <a:lstStyle/>
        <a:p>
          <a:endParaRPr lang="cs-CZ" sz="2400"/>
        </a:p>
      </dgm:t>
    </dgm:pt>
    <dgm:pt modelId="{341BD90C-FFF2-40BA-A727-A30AEC385685}">
      <dgm:prSet custT="1"/>
      <dgm:spPr/>
      <dgm:t>
        <a:bodyPr/>
        <a:lstStyle/>
        <a:p>
          <a:r>
            <a:rPr lang="cs-CZ" sz="1100"/>
            <a:t>TDZ, CKI, PPP</a:t>
          </a:r>
          <a:endParaRPr lang="cs-CZ" sz="1100" dirty="0"/>
        </a:p>
      </dgm:t>
    </dgm:pt>
    <dgm:pt modelId="{435844C3-3F56-4EED-8502-D73635B2D3F8}" type="parTrans" cxnId="{DEAC21A3-F5C5-4960-8B5D-52C22A65CDFE}">
      <dgm:prSet custT="1"/>
      <dgm:spPr/>
      <dgm:t>
        <a:bodyPr/>
        <a:lstStyle/>
        <a:p>
          <a:endParaRPr lang="cs-CZ" sz="700"/>
        </a:p>
      </dgm:t>
    </dgm:pt>
    <dgm:pt modelId="{F891FDE9-2E69-4980-9AB3-07E5B36A9D83}" type="sibTrans" cxnId="{DEAC21A3-F5C5-4960-8B5D-52C22A65CDFE}">
      <dgm:prSet/>
      <dgm:spPr/>
      <dgm:t>
        <a:bodyPr/>
        <a:lstStyle/>
        <a:p>
          <a:endParaRPr lang="cs-CZ" sz="2400"/>
        </a:p>
      </dgm:t>
    </dgm:pt>
    <dgm:pt modelId="{C8ABE4FB-632F-4C88-818B-AC4D0FDAB14B}">
      <dgm:prSet custT="1"/>
      <dgm:spPr/>
      <dgm:t>
        <a:bodyPr/>
        <a:lstStyle/>
        <a:p>
          <a:r>
            <a:rPr lang="cs-CZ" sz="1100"/>
            <a:t>PPP</a:t>
          </a:r>
          <a:endParaRPr lang="cs-CZ" sz="1100" dirty="0"/>
        </a:p>
      </dgm:t>
    </dgm:pt>
    <dgm:pt modelId="{97915C92-FD9B-42B0-8E3D-D1B6E7D89C88}" type="parTrans" cxnId="{968F6751-1848-4F6C-9F20-3C7ABAEC63DE}">
      <dgm:prSet custT="1"/>
      <dgm:spPr/>
      <dgm:t>
        <a:bodyPr/>
        <a:lstStyle/>
        <a:p>
          <a:endParaRPr lang="cs-CZ" sz="700"/>
        </a:p>
      </dgm:t>
    </dgm:pt>
    <dgm:pt modelId="{B149F868-48D6-41B8-8D48-2C9805F2DA86}" type="sibTrans" cxnId="{968F6751-1848-4F6C-9F20-3C7ABAEC63DE}">
      <dgm:prSet/>
      <dgm:spPr/>
      <dgm:t>
        <a:bodyPr/>
        <a:lstStyle/>
        <a:p>
          <a:endParaRPr lang="cs-CZ" sz="2400"/>
        </a:p>
      </dgm:t>
    </dgm:pt>
    <dgm:pt modelId="{927A118A-CBB9-4A36-B00E-798788B512DA}">
      <dgm:prSet custT="1"/>
      <dgm:spPr/>
      <dgm:t>
        <a:bodyPr/>
        <a:lstStyle/>
        <a:p>
          <a:r>
            <a:rPr lang="cs-CZ" sz="1100"/>
            <a:t>SVP, TDZ</a:t>
          </a:r>
          <a:endParaRPr lang="cs-CZ" sz="1100" dirty="0"/>
        </a:p>
      </dgm:t>
    </dgm:pt>
    <dgm:pt modelId="{6700A196-A682-4F2C-8E28-CD7FB5A05B40}" type="parTrans" cxnId="{70FC0740-DDC7-4CBC-9CFB-58B49BA27318}">
      <dgm:prSet custT="1"/>
      <dgm:spPr/>
      <dgm:t>
        <a:bodyPr/>
        <a:lstStyle/>
        <a:p>
          <a:endParaRPr lang="cs-CZ" sz="700"/>
        </a:p>
      </dgm:t>
    </dgm:pt>
    <dgm:pt modelId="{4FCA0F99-B081-4CFB-9857-7565F12D09AF}" type="sibTrans" cxnId="{70FC0740-DDC7-4CBC-9CFB-58B49BA27318}">
      <dgm:prSet/>
      <dgm:spPr/>
      <dgm:t>
        <a:bodyPr/>
        <a:lstStyle/>
        <a:p>
          <a:endParaRPr lang="cs-CZ" sz="2400"/>
        </a:p>
      </dgm:t>
    </dgm:pt>
    <dgm:pt modelId="{349899AF-1E61-4F69-B48E-0611A0FD9806}">
      <dgm:prSet custT="1"/>
      <dgm:spPr/>
      <dgm:t>
        <a:bodyPr/>
        <a:lstStyle/>
        <a:p>
          <a:r>
            <a:rPr lang="cs-CZ" sz="1100"/>
            <a:t>CKI, TDZ</a:t>
          </a:r>
          <a:endParaRPr lang="cs-CZ" sz="1100" dirty="0"/>
        </a:p>
      </dgm:t>
    </dgm:pt>
    <dgm:pt modelId="{AA991DDD-FF4F-419E-81FA-6298BA28D470}" type="parTrans" cxnId="{45A3B0E2-B95F-4725-9734-D1EF6D150F97}">
      <dgm:prSet custT="1"/>
      <dgm:spPr/>
      <dgm:t>
        <a:bodyPr/>
        <a:lstStyle/>
        <a:p>
          <a:endParaRPr lang="cs-CZ" sz="700"/>
        </a:p>
      </dgm:t>
    </dgm:pt>
    <dgm:pt modelId="{587C1987-3FEB-40D6-8D1A-14574734B482}" type="sibTrans" cxnId="{45A3B0E2-B95F-4725-9734-D1EF6D150F97}">
      <dgm:prSet/>
      <dgm:spPr/>
      <dgm:t>
        <a:bodyPr/>
        <a:lstStyle/>
        <a:p>
          <a:endParaRPr lang="cs-CZ" sz="2400"/>
        </a:p>
      </dgm:t>
    </dgm:pt>
    <dgm:pt modelId="{BD612200-BEC9-4DB0-B7D1-B550E98ADFDD}">
      <dgm:prSet custT="1"/>
      <dgm:spPr/>
      <dgm:t>
        <a:bodyPr/>
        <a:lstStyle/>
        <a:p>
          <a:r>
            <a:rPr lang="cs-CZ" sz="1100"/>
            <a:t>K-centrum, SVP</a:t>
          </a:r>
          <a:endParaRPr lang="cs-CZ" sz="1100" dirty="0"/>
        </a:p>
      </dgm:t>
    </dgm:pt>
    <dgm:pt modelId="{54BCCD41-35E1-47CF-B5F3-A73791761247}" type="parTrans" cxnId="{A538A876-527F-4894-AD11-0C1B8527071E}">
      <dgm:prSet custT="1"/>
      <dgm:spPr/>
      <dgm:t>
        <a:bodyPr/>
        <a:lstStyle/>
        <a:p>
          <a:endParaRPr lang="cs-CZ" sz="700"/>
        </a:p>
      </dgm:t>
    </dgm:pt>
    <dgm:pt modelId="{C0409B06-C642-44F1-8FF7-4985BC9EBE31}" type="sibTrans" cxnId="{A538A876-527F-4894-AD11-0C1B8527071E}">
      <dgm:prSet/>
      <dgm:spPr/>
      <dgm:t>
        <a:bodyPr/>
        <a:lstStyle/>
        <a:p>
          <a:endParaRPr lang="cs-CZ" sz="2400"/>
        </a:p>
      </dgm:t>
    </dgm:pt>
    <dgm:pt modelId="{82CB22B9-A0AC-4C07-B5F6-4959A78E835E}">
      <dgm:prSet custT="1"/>
      <dgm:spPr/>
      <dgm:t>
        <a:bodyPr/>
        <a:lstStyle/>
        <a:p>
          <a:r>
            <a:rPr lang="cs-CZ" sz="1100"/>
            <a:t>SVP</a:t>
          </a:r>
          <a:endParaRPr lang="cs-CZ" sz="1100" dirty="0"/>
        </a:p>
      </dgm:t>
    </dgm:pt>
    <dgm:pt modelId="{68159634-DDFA-499A-93DC-ADE27EBB1D2D}" type="parTrans" cxnId="{CECBD013-5D7B-4D11-A8ED-902677C88A60}">
      <dgm:prSet custT="1"/>
      <dgm:spPr/>
      <dgm:t>
        <a:bodyPr/>
        <a:lstStyle/>
        <a:p>
          <a:endParaRPr lang="cs-CZ" sz="700"/>
        </a:p>
      </dgm:t>
    </dgm:pt>
    <dgm:pt modelId="{45B34EBC-1139-4992-ADA3-518DB74D0D6B}" type="sibTrans" cxnId="{CECBD013-5D7B-4D11-A8ED-902677C88A60}">
      <dgm:prSet/>
      <dgm:spPr/>
      <dgm:t>
        <a:bodyPr/>
        <a:lstStyle/>
        <a:p>
          <a:endParaRPr lang="cs-CZ" sz="2400"/>
        </a:p>
      </dgm:t>
    </dgm:pt>
    <dgm:pt modelId="{2B6ECCA2-CD72-484C-AA35-F09C3718A1B1}">
      <dgm:prSet custT="1"/>
      <dgm:spPr/>
      <dgm:t>
        <a:bodyPr/>
        <a:lstStyle/>
        <a:p>
          <a:r>
            <a:rPr lang="cs-CZ" sz="1100"/>
            <a:t>PPP, TDZ</a:t>
          </a:r>
          <a:endParaRPr lang="cs-CZ" sz="1100" dirty="0"/>
        </a:p>
      </dgm:t>
    </dgm:pt>
    <dgm:pt modelId="{9F8BD9A8-D501-41B3-866A-AC7A3E191B05}" type="parTrans" cxnId="{A1E017BE-B55E-406A-A281-96C4EDE62284}">
      <dgm:prSet custT="1"/>
      <dgm:spPr/>
      <dgm:t>
        <a:bodyPr/>
        <a:lstStyle/>
        <a:p>
          <a:endParaRPr lang="cs-CZ" sz="700"/>
        </a:p>
      </dgm:t>
    </dgm:pt>
    <dgm:pt modelId="{B94C6EDD-B681-4900-8A63-144EDAD742D6}" type="sibTrans" cxnId="{A1E017BE-B55E-406A-A281-96C4EDE62284}">
      <dgm:prSet/>
      <dgm:spPr/>
      <dgm:t>
        <a:bodyPr/>
        <a:lstStyle/>
        <a:p>
          <a:endParaRPr lang="cs-CZ" sz="2400"/>
        </a:p>
      </dgm:t>
    </dgm:pt>
    <dgm:pt modelId="{6C1AAB40-E247-47DE-9B8B-CA1C72874E33}">
      <dgm:prSet custT="1"/>
      <dgm:spPr/>
      <dgm:t>
        <a:bodyPr/>
        <a:lstStyle/>
        <a:p>
          <a:r>
            <a:rPr lang="cs-CZ" sz="1100"/>
            <a:t>TDZ, SRP (děti s PAS)</a:t>
          </a:r>
          <a:endParaRPr lang="cs-CZ" sz="1100" dirty="0"/>
        </a:p>
      </dgm:t>
    </dgm:pt>
    <dgm:pt modelId="{F0DB6BFC-846B-4FF0-B571-3589AA43D776}" type="parTrans" cxnId="{9073CA7C-1878-4787-8E8B-5DEFE2835C53}">
      <dgm:prSet custT="1"/>
      <dgm:spPr/>
      <dgm:t>
        <a:bodyPr/>
        <a:lstStyle/>
        <a:p>
          <a:endParaRPr lang="cs-CZ" sz="700"/>
        </a:p>
      </dgm:t>
    </dgm:pt>
    <dgm:pt modelId="{CA762AB6-BFBF-435E-898D-AC3525722574}" type="sibTrans" cxnId="{9073CA7C-1878-4787-8E8B-5DEFE2835C53}">
      <dgm:prSet/>
      <dgm:spPr/>
      <dgm:t>
        <a:bodyPr/>
        <a:lstStyle/>
        <a:p>
          <a:endParaRPr lang="cs-CZ" sz="2400"/>
        </a:p>
      </dgm:t>
    </dgm:pt>
    <dgm:pt modelId="{56F6DBD3-235B-4CF2-BF47-17258ADCADFB}">
      <dgm:prSet custT="1"/>
      <dgm:spPr/>
      <dgm:t>
        <a:bodyPr/>
        <a:lstStyle/>
        <a:p>
          <a:r>
            <a:rPr lang="cs-CZ" sz="1100"/>
            <a:t>CKI, Intervenční centrum</a:t>
          </a:r>
          <a:endParaRPr lang="cs-CZ" sz="1100" dirty="0"/>
        </a:p>
      </dgm:t>
    </dgm:pt>
    <dgm:pt modelId="{3E312FF7-936E-4ACE-96E8-CA84DB5FE4AF}" type="parTrans" cxnId="{CFE71315-9D1C-4E2C-BAD2-9513A8A31DDF}">
      <dgm:prSet custT="1"/>
      <dgm:spPr/>
      <dgm:t>
        <a:bodyPr/>
        <a:lstStyle/>
        <a:p>
          <a:endParaRPr lang="cs-CZ" sz="700"/>
        </a:p>
      </dgm:t>
    </dgm:pt>
    <dgm:pt modelId="{17092E93-B1BE-435D-BEED-DC916AFB2DF5}" type="sibTrans" cxnId="{CFE71315-9D1C-4E2C-BAD2-9513A8A31DDF}">
      <dgm:prSet/>
      <dgm:spPr/>
      <dgm:t>
        <a:bodyPr/>
        <a:lstStyle/>
        <a:p>
          <a:endParaRPr lang="cs-CZ" sz="2400"/>
        </a:p>
      </dgm:t>
    </dgm:pt>
    <dgm:pt modelId="{43FDE44A-0055-4E0C-B782-B4361FC8188C}">
      <dgm:prSet custT="1"/>
      <dgm:spPr/>
      <dgm:t>
        <a:bodyPr/>
        <a:lstStyle/>
        <a:p>
          <a:r>
            <a:rPr lang="cs-CZ" sz="2800"/>
            <a:t>výchovné potíže</a:t>
          </a:r>
        </a:p>
      </dgm:t>
    </dgm:pt>
    <dgm:pt modelId="{9998EA9F-56CD-435B-B2F0-929813541D80}" type="parTrans" cxnId="{2CECEF97-9BB5-48B7-94C4-ABB3FDE4F356}">
      <dgm:prSet/>
      <dgm:spPr/>
      <dgm:t>
        <a:bodyPr/>
        <a:lstStyle/>
        <a:p>
          <a:endParaRPr lang="cs-CZ" sz="2400"/>
        </a:p>
      </dgm:t>
    </dgm:pt>
    <dgm:pt modelId="{78FD51EA-69FC-4FE0-8494-2F7D2F9B2E40}" type="sibTrans" cxnId="{2CECEF97-9BB5-48B7-94C4-ABB3FDE4F356}">
      <dgm:prSet/>
      <dgm:spPr/>
      <dgm:t>
        <a:bodyPr/>
        <a:lstStyle/>
        <a:p>
          <a:endParaRPr lang="cs-CZ" sz="2400"/>
        </a:p>
      </dgm:t>
    </dgm:pt>
    <dgm:pt modelId="{1F80A2E2-8EB4-489F-98B5-C45297F16D5E}">
      <dgm:prSet custT="1"/>
      <dgm:spPr/>
      <dgm:t>
        <a:bodyPr/>
        <a:lstStyle/>
        <a:p>
          <a:r>
            <a:rPr lang="cs-CZ" sz="1100"/>
            <a:t>všichni</a:t>
          </a:r>
        </a:p>
      </dgm:t>
    </dgm:pt>
    <dgm:pt modelId="{76C38095-AECA-45E2-9563-42F2FFF58CE2}" type="parTrans" cxnId="{9BDAFAAD-094A-47F4-8B85-28BF36BB3101}">
      <dgm:prSet custT="1"/>
      <dgm:spPr/>
      <dgm:t>
        <a:bodyPr/>
        <a:lstStyle/>
        <a:p>
          <a:endParaRPr lang="cs-CZ" sz="700"/>
        </a:p>
      </dgm:t>
    </dgm:pt>
    <dgm:pt modelId="{123AE8F0-4B04-4797-9BA3-D8E376E917C6}" type="sibTrans" cxnId="{9BDAFAAD-094A-47F4-8B85-28BF36BB3101}">
      <dgm:prSet/>
      <dgm:spPr/>
      <dgm:t>
        <a:bodyPr/>
        <a:lstStyle/>
        <a:p>
          <a:endParaRPr lang="cs-CZ" sz="2400"/>
        </a:p>
      </dgm:t>
    </dgm:pt>
    <dgm:pt modelId="{FE654DF6-42C7-4A1C-80F5-2E949099EEDE}">
      <dgm:prSet custT="1"/>
      <dgm:spPr/>
      <dgm:t>
        <a:bodyPr/>
        <a:lstStyle/>
        <a:p>
          <a:r>
            <a:rPr lang="cs-CZ" sz="1100"/>
            <a:t>předškoláci</a:t>
          </a:r>
        </a:p>
      </dgm:t>
    </dgm:pt>
    <dgm:pt modelId="{1B20DCC6-C225-405E-BA7A-8C28E1CB836B}" type="parTrans" cxnId="{64DAB2CC-4795-4DAD-B946-ACEA637699E8}">
      <dgm:prSet custT="1"/>
      <dgm:spPr/>
      <dgm:t>
        <a:bodyPr/>
        <a:lstStyle/>
        <a:p>
          <a:endParaRPr lang="cs-CZ" sz="700"/>
        </a:p>
      </dgm:t>
    </dgm:pt>
    <dgm:pt modelId="{6733EE24-B333-4C2D-B252-D26512A871D6}" type="sibTrans" cxnId="{64DAB2CC-4795-4DAD-B946-ACEA637699E8}">
      <dgm:prSet/>
      <dgm:spPr/>
      <dgm:t>
        <a:bodyPr/>
        <a:lstStyle/>
        <a:p>
          <a:endParaRPr lang="cs-CZ" sz="2400"/>
        </a:p>
      </dgm:t>
    </dgm:pt>
    <dgm:pt modelId="{6340A4B4-9A34-422F-8535-7A0AD4010E31}">
      <dgm:prSet custT="1"/>
      <dgm:spPr/>
      <dgm:t>
        <a:bodyPr/>
        <a:lstStyle/>
        <a:p>
          <a:r>
            <a:rPr lang="cs-CZ" sz="1100"/>
            <a:t>školáci</a:t>
          </a:r>
        </a:p>
      </dgm:t>
    </dgm:pt>
    <dgm:pt modelId="{6AC07D1F-ABA5-4286-87B0-60150E1BAFDA}" type="parTrans" cxnId="{25C05AE2-B26D-4AA3-8A0D-9310BBA0DD13}">
      <dgm:prSet custT="1"/>
      <dgm:spPr/>
      <dgm:t>
        <a:bodyPr/>
        <a:lstStyle/>
        <a:p>
          <a:endParaRPr lang="cs-CZ" sz="700"/>
        </a:p>
      </dgm:t>
    </dgm:pt>
    <dgm:pt modelId="{CC7E27D6-D21C-4021-BEF7-B7DCB64AEC08}" type="sibTrans" cxnId="{25C05AE2-B26D-4AA3-8A0D-9310BBA0DD13}">
      <dgm:prSet/>
      <dgm:spPr/>
      <dgm:t>
        <a:bodyPr/>
        <a:lstStyle/>
        <a:p>
          <a:endParaRPr lang="cs-CZ" sz="2400"/>
        </a:p>
      </dgm:t>
    </dgm:pt>
    <dgm:pt modelId="{1F48B009-BCD0-44A5-A4C1-288CB628F3AD}">
      <dgm:prSet custT="1"/>
      <dgm:spPr/>
      <dgm:t>
        <a:bodyPr/>
        <a:lstStyle/>
        <a:p>
          <a:r>
            <a:rPr lang="cs-CZ" sz="1100"/>
            <a:t>DPA, neurologie</a:t>
          </a:r>
          <a:endParaRPr lang="cs-CZ" sz="1100" dirty="0"/>
        </a:p>
      </dgm:t>
    </dgm:pt>
    <dgm:pt modelId="{516B822F-D7C6-4C42-8237-462DFE6FD633}" type="parTrans" cxnId="{C5944A06-4618-4221-83F0-BB34085DD9B4}">
      <dgm:prSet custT="1"/>
      <dgm:spPr/>
      <dgm:t>
        <a:bodyPr/>
        <a:lstStyle/>
        <a:p>
          <a:endParaRPr lang="cs-CZ" sz="700"/>
        </a:p>
      </dgm:t>
    </dgm:pt>
    <dgm:pt modelId="{E885C9FF-07DD-46A1-9DAE-1C73DF6070C7}" type="sibTrans" cxnId="{C5944A06-4618-4221-83F0-BB34085DD9B4}">
      <dgm:prSet/>
      <dgm:spPr/>
      <dgm:t>
        <a:bodyPr/>
        <a:lstStyle/>
        <a:p>
          <a:endParaRPr lang="cs-CZ" sz="2400"/>
        </a:p>
      </dgm:t>
    </dgm:pt>
    <dgm:pt modelId="{F35BA25B-3879-4B42-A43B-81646D3805C5}">
      <dgm:prSet custT="1"/>
      <dgm:spPr/>
      <dgm:t>
        <a:bodyPr/>
        <a:lstStyle/>
        <a:p>
          <a:r>
            <a:rPr lang="cs-CZ" sz="1100"/>
            <a:t>PPP, DPA</a:t>
          </a:r>
          <a:endParaRPr lang="cs-CZ" sz="1100" dirty="0"/>
        </a:p>
      </dgm:t>
    </dgm:pt>
    <dgm:pt modelId="{8733C1A5-4520-466C-BAED-BE786AABDB1E}" type="parTrans" cxnId="{5C41DBD0-B13D-467E-8FAA-E34AABF20CC3}">
      <dgm:prSet custT="1"/>
      <dgm:spPr/>
      <dgm:t>
        <a:bodyPr/>
        <a:lstStyle/>
        <a:p>
          <a:endParaRPr lang="cs-CZ" sz="700"/>
        </a:p>
      </dgm:t>
    </dgm:pt>
    <dgm:pt modelId="{1907D360-C53D-45DF-A099-4F1B003EF294}" type="sibTrans" cxnId="{5C41DBD0-B13D-467E-8FAA-E34AABF20CC3}">
      <dgm:prSet/>
      <dgm:spPr/>
      <dgm:t>
        <a:bodyPr/>
        <a:lstStyle/>
        <a:p>
          <a:endParaRPr lang="cs-CZ" sz="2400"/>
        </a:p>
      </dgm:t>
    </dgm:pt>
    <dgm:pt modelId="{6EEE1517-58DF-4EEE-A7F1-B14E06476024}">
      <dgm:prSet custT="1"/>
      <dgm:spPr/>
      <dgm:t>
        <a:bodyPr/>
        <a:lstStyle/>
        <a:p>
          <a:r>
            <a:rPr lang="cs-CZ" sz="1100"/>
            <a:t>pobytové SVP</a:t>
          </a:r>
          <a:endParaRPr lang="cs-CZ" sz="1100" dirty="0"/>
        </a:p>
      </dgm:t>
    </dgm:pt>
    <dgm:pt modelId="{0F295272-3176-47F9-B562-8D82C4142E1B}" type="parTrans" cxnId="{121F1236-23D5-449D-AF8C-385EEBB9816E}">
      <dgm:prSet custT="1"/>
      <dgm:spPr/>
      <dgm:t>
        <a:bodyPr/>
        <a:lstStyle/>
        <a:p>
          <a:endParaRPr lang="cs-CZ" sz="700"/>
        </a:p>
      </dgm:t>
    </dgm:pt>
    <dgm:pt modelId="{BA8B981E-5571-4B48-A4C0-27C31CAD5B21}" type="sibTrans" cxnId="{121F1236-23D5-449D-AF8C-385EEBB9816E}">
      <dgm:prSet/>
      <dgm:spPr/>
      <dgm:t>
        <a:bodyPr/>
        <a:lstStyle/>
        <a:p>
          <a:endParaRPr lang="cs-CZ" sz="2400"/>
        </a:p>
      </dgm:t>
    </dgm:pt>
    <dgm:pt modelId="{8205A312-D66A-46F5-88E1-5535EE538108}">
      <dgm:prSet custT="1"/>
      <dgm:spPr/>
      <dgm:t>
        <a:bodyPr/>
        <a:lstStyle/>
        <a:p>
          <a:r>
            <a:rPr lang="cs-CZ" sz="1100"/>
            <a:t>DPA</a:t>
          </a:r>
          <a:endParaRPr lang="cs-CZ" sz="1100" dirty="0"/>
        </a:p>
      </dgm:t>
    </dgm:pt>
    <dgm:pt modelId="{5B43144D-8AEB-4B92-82B7-E8E8A3C881EC}" type="parTrans" cxnId="{9A40AEE5-3E4A-43D4-9821-CAA243AF5263}">
      <dgm:prSet custT="1"/>
      <dgm:spPr/>
      <dgm:t>
        <a:bodyPr/>
        <a:lstStyle/>
        <a:p>
          <a:endParaRPr lang="cs-CZ" sz="700"/>
        </a:p>
      </dgm:t>
    </dgm:pt>
    <dgm:pt modelId="{7537CA84-87DD-48AB-AFEB-B9C04B0EE382}" type="sibTrans" cxnId="{9A40AEE5-3E4A-43D4-9821-CAA243AF5263}">
      <dgm:prSet/>
      <dgm:spPr/>
      <dgm:t>
        <a:bodyPr/>
        <a:lstStyle/>
        <a:p>
          <a:endParaRPr lang="cs-CZ" sz="2400"/>
        </a:p>
      </dgm:t>
    </dgm:pt>
    <dgm:pt modelId="{FC802AA0-1227-4B68-88FE-A6F4C1C2B9FE}">
      <dgm:prSet custT="1"/>
      <dgm:spPr/>
      <dgm:t>
        <a:bodyPr/>
        <a:lstStyle/>
        <a:p>
          <a:r>
            <a:rPr lang="cs-CZ" sz="1100"/>
            <a:t>léčebna</a:t>
          </a:r>
          <a:endParaRPr lang="cs-CZ" sz="1100" dirty="0"/>
        </a:p>
      </dgm:t>
    </dgm:pt>
    <dgm:pt modelId="{B6FAA03C-A067-4EF8-ADE9-1D4C384DE2FB}" type="parTrans" cxnId="{F0A48C1C-82BF-4E14-8373-6ED7584791CB}">
      <dgm:prSet custT="1"/>
      <dgm:spPr/>
      <dgm:t>
        <a:bodyPr/>
        <a:lstStyle/>
        <a:p>
          <a:endParaRPr lang="cs-CZ" sz="700"/>
        </a:p>
      </dgm:t>
    </dgm:pt>
    <dgm:pt modelId="{266E2D4A-3795-49AE-8A61-076EFEDEC122}" type="sibTrans" cxnId="{F0A48C1C-82BF-4E14-8373-6ED7584791CB}">
      <dgm:prSet/>
      <dgm:spPr/>
      <dgm:t>
        <a:bodyPr/>
        <a:lstStyle/>
        <a:p>
          <a:endParaRPr lang="cs-CZ" sz="2400"/>
        </a:p>
      </dgm:t>
    </dgm:pt>
    <dgm:pt modelId="{FCE1FA5C-DADE-4EF7-B695-7A8C3DF684FB}">
      <dgm:prSet custT="1"/>
      <dgm:spPr/>
      <dgm:t>
        <a:bodyPr/>
        <a:lstStyle/>
        <a:p>
          <a:r>
            <a:rPr lang="cs-CZ" sz="1100"/>
            <a:t>pobytové SVP, OSPOD</a:t>
          </a:r>
          <a:endParaRPr lang="cs-CZ" sz="1100" dirty="0"/>
        </a:p>
      </dgm:t>
    </dgm:pt>
    <dgm:pt modelId="{56B8E896-464B-4799-AAB1-7A115E2761E0}" type="parTrans" cxnId="{5AD83C75-3D93-4657-AFF6-43EDA3D69E67}">
      <dgm:prSet custT="1"/>
      <dgm:spPr/>
      <dgm:t>
        <a:bodyPr/>
        <a:lstStyle/>
        <a:p>
          <a:endParaRPr lang="cs-CZ" sz="700"/>
        </a:p>
      </dgm:t>
    </dgm:pt>
    <dgm:pt modelId="{6CDC7236-EA29-49EF-A482-2AB872031FDE}" type="sibTrans" cxnId="{5AD83C75-3D93-4657-AFF6-43EDA3D69E67}">
      <dgm:prSet/>
      <dgm:spPr/>
      <dgm:t>
        <a:bodyPr/>
        <a:lstStyle/>
        <a:p>
          <a:endParaRPr lang="cs-CZ" sz="2400"/>
        </a:p>
      </dgm:t>
    </dgm:pt>
    <dgm:pt modelId="{B9C0EF7A-FE1E-42BA-923E-62FE0804A414}" type="pres">
      <dgm:prSet presAssocID="{5F89D255-D69D-45B7-A2E6-9536001E2D2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6173AB6-BF0C-4EAA-963D-161E330A8C4E}" type="pres">
      <dgm:prSet presAssocID="{43FDE44A-0055-4E0C-B782-B4361FC8188C}" presName="root1" presStyleCnt="0"/>
      <dgm:spPr/>
    </dgm:pt>
    <dgm:pt modelId="{85AA78B4-89EE-45DD-A4BB-A7F775DE9E4E}" type="pres">
      <dgm:prSet presAssocID="{43FDE44A-0055-4E0C-B782-B4361FC8188C}" presName="LevelOneTextNode" presStyleLbl="node0" presStyleIdx="0" presStyleCnt="1">
        <dgm:presLayoutVars>
          <dgm:chPref val="3"/>
        </dgm:presLayoutVars>
      </dgm:prSet>
      <dgm:spPr/>
    </dgm:pt>
    <dgm:pt modelId="{6F180B5F-5D3B-4943-AA75-5AC860D9CAD1}" type="pres">
      <dgm:prSet presAssocID="{43FDE44A-0055-4E0C-B782-B4361FC8188C}" presName="level2hierChild" presStyleCnt="0"/>
      <dgm:spPr/>
    </dgm:pt>
    <dgm:pt modelId="{A412682E-9286-47C8-A336-69F3B073FD70}" type="pres">
      <dgm:prSet presAssocID="{1B20DCC6-C225-405E-BA7A-8C28E1CB836B}" presName="conn2-1" presStyleLbl="parChTrans1D2" presStyleIdx="0" presStyleCnt="2"/>
      <dgm:spPr/>
    </dgm:pt>
    <dgm:pt modelId="{D4C8D37D-6491-438E-B779-6454D84D9B84}" type="pres">
      <dgm:prSet presAssocID="{1B20DCC6-C225-405E-BA7A-8C28E1CB836B}" presName="connTx" presStyleLbl="parChTrans1D2" presStyleIdx="0" presStyleCnt="2"/>
      <dgm:spPr/>
    </dgm:pt>
    <dgm:pt modelId="{46278576-C8EC-4364-A9BB-96C0122588CC}" type="pres">
      <dgm:prSet presAssocID="{FE654DF6-42C7-4A1C-80F5-2E949099EEDE}" presName="root2" presStyleCnt="0"/>
      <dgm:spPr/>
    </dgm:pt>
    <dgm:pt modelId="{9C5579AB-FB9C-4C53-9A5C-944710ADA337}" type="pres">
      <dgm:prSet presAssocID="{FE654DF6-42C7-4A1C-80F5-2E949099EEDE}" presName="LevelTwoTextNode" presStyleLbl="node2" presStyleIdx="0" presStyleCnt="2">
        <dgm:presLayoutVars>
          <dgm:chPref val="3"/>
        </dgm:presLayoutVars>
      </dgm:prSet>
      <dgm:spPr/>
    </dgm:pt>
    <dgm:pt modelId="{4E7DCB8D-F6F2-4777-A029-90DEFC62138E}" type="pres">
      <dgm:prSet presAssocID="{FE654DF6-42C7-4A1C-80F5-2E949099EEDE}" presName="level3hierChild" presStyleCnt="0"/>
      <dgm:spPr/>
    </dgm:pt>
    <dgm:pt modelId="{37DE8CF5-524A-480A-A9A7-D3089FE2354E}" type="pres">
      <dgm:prSet presAssocID="{722758EB-885D-401D-9991-4DA1D538D783}" presName="conn2-1" presStyleLbl="parChTrans1D3" presStyleIdx="0" presStyleCnt="2"/>
      <dgm:spPr/>
    </dgm:pt>
    <dgm:pt modelId="{6217A8B1-2DA1-49B1-BFE5-8B1A58FFCD34}" type="pres">
      <dgm:prSet presAssocID="{722758EB-885D-401D-9991-4DA1D538D783}" presName="connTx" presStyleLbl="parChTrans1D3" presStyleIdx="0" presStyleCnt="2"/>
      <dgm:spPr/>
    </dgm:pt>
    <dgm:pt modelId="{D389D4EE-5E2F-45B7-AAB3-23A9F7D248F0}" type="pres">
      <dgm:prSet presAssocID="{3206245E-A81F-4F1F-A7D5-F97E18378974}" presName="root2" presStyleCnt="0"/>
      <dgm:spPr/>
    </dgm:pt>
    <dgm:pt modelId="{1EB5C6CA-6BA2-4D35-9173-E592544F0AB9}" type="pres">
      <dgm:prSet presAssocID="{3206245E-A81F-4F1F-A7D5-F97E18378974}" presName="LevelTwoTextNode" presStyleLbl="node3" presStyleIdx="0" presStyleCnt="2" custAng="16200000" custLinFactY="-100000" custLinFactNeighborX="70" custLinFactNeighborY="-185935">
        <dgm:presLayoutVars>
          <dgm:chPref val="3"/>
        </dgm:presLayoutVars>
      </dgm:prSet>
      <dgm:spPr/>
    </dgm:pt>
    <dgm:pt modelId="{04295C5E-20F6-4147-A484-79AEAFF39F3D}" type="pres">
      <dgm:prSet presAssocID="{3206245E-A81F-4F1F-A7D5-F97E18378974}" presName="level3hierChild" presStyleCnt="0"/>
      <dgm:spPr/>
    </dgm:pt>
    <dgm:pt modelId="{D523CBFA-B293-4CA1-AB97-DA4C94ACE08B}" type="pres">
      <dgm:prSet presAssocID="{C7C31FF9-DA91-49B3-B24A-82E18A495896}" presName="conn2-1" presStyleLbl="parChTrans1D4" presStyleIdx="0" presStyleCnt="26"/>
      <dgm:spPr/>
    </dgm:pt>
    <dgm:pt modelId="{CFA2FC53-93F0-492C-B676-BC89F41AFE4B}" type="pres">
      <dgm:prSet presAssocID="{C7C31FF9-DA91-49B3-B24A-82E18A495896}" presName="connTx" presStyleLbl="parChTrans1D4" presStyleIdx="0" presStyleCnt="26"/>
      <dgm:spPr/>
    </dgm:pt>
    <dgm:pt modelId="{EC4357FF-F248-4A0B-9318-D342009D3858}" type="pres">
      <dgm:prSet presAssocID="{2BBCA6DE-8F60-45BD-9878-85A57E03C381}" presName="root2" presStyleCnt="0"/>
      <dgm:spPr/>
    </dgm:pt>
    <dgm:pt modelId="{FC051944-E610-49FD-BF93-D7880A825F22}" type="pres">
      <dgm:prSet presAssocID="{2BBCA6DE-8F60-45BD-9878-85A57E03C381}" presName="LevelTwoTextNode" presStyleLbl="node4" presStyleIdx="0" presStyleCnt="26">
        <dgm:presLayoutVars>
          <dgm:chPref val="3"/>
        </dgm:presLayoutVars>
      </dgm:prSet>
      <dgm:spPr/>
    </dgm:pt>
    <dgm:pt modelId="{9D6296B5-A9E4-4445-ACE6-2AE2B40BF880}" type="pres">
      <dgm:prSet presAssocID="{2BBCA6DE-8F60-45BD-9878-85A57E03C381}" presName="level3hierChild" presStyleCnt="0"/>
      <dgm:spPr/>
    </dgm:pt>
    <dgm:pt modelId="{F6E39C72-1CF0-4BCD-8471-D7D818870C39}" type="pres">
      <dgm:prSet presAssocID="{20E2F677-A4D3-42D2-A0C2-B695AEA3D3E7}" presName="conn2-1" presStyleLbl="parChTrans1D4" presStyleIdx="1" presStyleCnt="26"/>
      <dgm:spPr/>
    </dgm:pt>
    <dgm:pt modelId="{5F47AC68-C380-456E-8AF0-24B0CB2510F6}" type="pres">
      <dgm:prSet presAssocID="{20E2F677-A4D3-42D2-A0C2-B695AEA3D3E7}" presName="connTx" presStyleLbl="parChTrans1D4" presStyleIdx="1" presStyleCnt="26"/>
      <dgm:spPr/>
    </dgm:pt>
    <dgm:pt modelId="{71F6C859-C4A7-4D3D-8340-7D0E973F5C7B}" type="pres">
      <dgm:prSet presAssocID="{497F8B32-D1FB-4305-AE05-D5189AD74CAA}" presName="root2" presStyleCnt="0"/>
      <dgm:spPr/>
    </dgm:pt>
    <dgm:pt modelId="{0F1C8798-61B3-446E-95A9-3D4CF495FBC4}" type="pres">
      <dgm:prSet presAssocID="{497F8B32-D1FB-4305-AE05-D5189AD74CAA}" presName="LevelTwoTextNode" presStyleLbl="node4" presStyleIdx="1" presStyleCnt="26">
        <dgm:presLayoutVars>
          <dgm:chPref val="3"/>
        </dgm:presLayoutVars>
      </dgm:prSet>
      <dgm:spPr/>
    </dgm:pt>
    <dgm:pt modelId="{71615F67-913C-4DE8-B602-3182435AB82E}" type="pres">
      <dgm:prSet presAssocID="{497F8B32-D1FB-4305-AE05-D5189AD74CAA}" presName="level3hierChild" presStyleCnt="0"/>
      <dgm:spPr/>
    </dgm:pt>
    <dgm:pt modelId="{690F1C40-EA0B-4882-8E51-0E372CCA6078}" type="pres">
      <dgm:prSet presAssocID="{69DF513C-6FC2-4A8B-AE52-222A546E48C0}" presName="conn2-1" presStyleLbl="parChTrans1D4" presStyleIdx="2" presStyleCnt="26"/>
      <dgm:spPr/>
    </dgm:pt>
    <dgm:pt modelId="{F8D16C95-87D0-497A-A071-D432864BF94A}" type="pres">
      <dgm:prSet presAssocID="{69DF513C-6FC2-4A8B-AE52-222A546E48C0}" presName="connTx" presStyleLbl="parChTrans1D4" presStyleIdx="2" presStyleCnt="26"/>
      <dgm:spPr/>
    </dgm:pt>
    <dgm:pt modelId="{F68D9CC9-18E6-4A1F-B3ED-08850AAEBE02}" type="pres">
      <dgm:prSet presAssocID="{1CD89B23-AE36-416E-93E3-4F59EBC7E16F}" presName="root2" presStyleCnt="0"/>
      <dgm:spPr/>
    </dgm:pt>
    <dgm:pt modelId="{B004C9FE-0FEE-4124-9092-3B269840305B}" type="pres">
      <dgm:prSet presAssocID="{1CD89B23-AE36-416E-93E3-4F59EBC7E16F}" presName="LevelTwoTextNode" presStyleLbl="node4" presStyleIdx="2" presStyleCnt="26">
        <dgm:presLayoutVars>
          <dgm:chPref val="3"/>
        </dgm:presLayoutVars>
      </dgm:prSet>
      <dgm:spPr/>
    </dgm:pt>
    <dgm:pt modelId="{60A9741B-3B77-4034-9578-3521885D0E31}" type="pres">
      <dgm:prSet presAssocID="{1CD89B23-AE36-416E-93E3-4F59EBC7E16F}" presName="level3hierChild" presStyleCnt="0"/>
      <dgm:spPr/>
    </dgm:pt>
    <dgm:pt modelId="{4AE7DAC0-13BF-4A30-B2EF-EC479C18479E}" type="pres">
      <dgm:prSet presAssocID="{435844C3-3F56-4EED-8502-D73635B2D3F8}" presName="conn2-1" presStyleLbl="parChTrans1D4" presStyleIdx="3" presStyleCnt="26"/>
      <dgm:spPr/>
    </dgm:pt>
    <dgm:pt modelId="{CAA5009F-D220-41CF-98AC-00C96E4D2B72}" type="pres">
      <dgm:prSet presAssocID="{435844C3-3F56-4EED-8502-D73635B2D3F8}" presName="connTx" presStyleLbl="parChTrans1D4" presStyleIdx="3" presStyleCnt="26"/>
      <dgm:spPr/>
    </dgm:pt>
    <dgm:pt modelId="{096E2A83-28E8-4B50-B3F2-6ADD5C04285F}" type="pres">
      <dgm:prSet presAssocID="{341BD90C-FFF2-40BA-A727-A30AEC385685}" presName="root2" presStyleCnt="0"/>
      <dgm:spPr/>
    </dgm:pt>
    <dgm:pt modelId="{FCCA8824-37CF-43BB-B8D8-51F033CEFB16}" type="pres">
      <dgm:prSet presAssocID="{341BD90C-FFF2-40BA-A727-A30AEC385685}" presName="LevelTwoTextNode" presStyleLbl="node4" presStyleIdx="3" presStyleCnt="26">
        <dgm:presLayoutVars>
          <dgm:chPref val="3"/>
        </dgm:presLayoutVars>
      </dgm:prSet>
      <dgm:spPr/>
    </dgm:pt>
    <dgm:pt modelId="{076E7709-B06C-4D91-805C-D9D19BBF9F9F}" type="pres">
      <dgm:prSet presAssocID="{341BD90C-FFF2-40BA-A727-A30AEC385685}" presName="level3hierChild" presStyleCnt="0"/>
      <dgm:spPr/>
    </dgm:pt>
    <dgm:pt modelId="{E9212E7D-1E5B-4967-A92A-B317C29410C9}" type="pres">
      <dgm:prSet presAssocID="{19D057EB-7512-440B-9832-FE7CF35FBD44}" presName="conn2-1" presStyleLbl="parChTrans1D4" presStyleIdx="4" presStyleCnt="26"/>
      <dgm:spPr/>
    </dgm:pt>
    <dgm:pt modelId="{F4897D1B-7AEC-4FCB-8FC2-65AEF67EEAFE}" type="pres">
      <dgm:prSet presAssocID="{19D057EB-7512-440B-9832-FE7CF35FBD44}" presName="connTx" presStyleLbl="parChTrans1D4" presStyleIdx="4" presStyleCnt="26"/>
      <dgm:spPr/>
    </dgm:pt>
    <dgm:pt modelId="{EAA78930-8DDB-4CFD-905E-49825BC770D2}" type="pres">
      <dgm:prSet presAssocID="{63B91E76-A0EA-4B3C-9FEB-A275D205AABA}" presName="root2" presStyleCnt="0"/>
      <dgm:spPr/>
    </dgm:pt>
    <dgm:pt modelId="{3663A6D3-4775-436E-BA76-39AF6E648121}" type="pres">
      <dgm:prSet presAssocID="{63B91E76-A0EA-4B3C-9FEB-A275D205AABA}" presName="LevelTwoTextNode" presStyleLbl="node4" presStyleIdx="4" presStyleCnt="26">
        <dgm:presLayoutVars>
          <dgm:chPref val="3"/>
        </dgm:presLayoutVars>
      </dgm:prSet>
      <dgm:spPr/>
    </dgm:pt>
    <dgm:pt modelId="{5E80DC69-3DC6-451F-974E-BFD7C9C01F57}" type="pres">
      <dgm:prSet presAssocID="{63B91E76-A0EA-4B3C-9FEB-A275D205AABA}" presName="level3hierChild" presStyleCnt="0"/>
      <dgm:spPr/>
    </dgm:pt>
    <dgm:pt modelId="{0D7D2400-3A2D-4DAA-903E-197D2B847756}" type="pres">
      <dgm:prSet presAssocID="{97915C92-FD9B-42B0-8E3D-D1B6E7D89C88}" presName="conn2-1" presStyleLbl="parChTrans1D4" presStyleIdx="5" presStyleCnt="26"/>
      <dgm:spPr/>
    </dgm:pt>
    <dgm:pt modelId="{7EC85AC7-AF5A-44B5-B129-8A6B3EE67B55}" type="pres">
      <dgm:prSet presAssocID="{97915C92-FD9B-42B0-8E3D-D1B6E7D89C88}" presName="connTx" presStyleLbl="parChTrans1D4" presStyleIdx="5" presStyleCnt="26"/>
      <dgm:spPr/>
    </dgm:pt>
    <dgm:pt modelId="{BA680174-CDCB-4D05-B556-39A36EB0ED8A}" type="pres">
      <dgm:prSet presAssocID="{C8ABE4FB-632F-4C88-818B-AC4D0FDAB14B}" presName="root2" presStyleCnt="0"/>
      <dgm:spPr/>
    </dgm:pt>
    <dgm:pt modelId="{996F7915-82A8-44C3-8221-AD6CA5AFB64B}" type="pres">
      <dgm:prSet presAssocID="{C8ABE4FB-632F-4C88-818B-AC4D0FDAB14B}" presName="LevelTwoTextNode" presStyleLbl="node4" presStyleIdx="5" presStyleCnt="26">
        <dgm:presLayoutVars>
          <dgm:chPref val="3"/>
        </dgm:presLayoutVars>
      </dgm:prSet>
      <dgm:spPr/>
    </dgm:pt>
    <dgm:pt modelId="{C6679CD0-D9E1-49B8-A765-69A15EA285A6}" type="pres">
      <dgm:prSet presAssocID="{C8ABE4FB-632F-4C88-818B-AC4D0FDAB14B}" presName="level3hierChild" presStyleCnt="0"/>
      <dgm:spPr/>
    </dgm:pt>
    <dgm:pt modelId="{C6649236-4353-437A-8731-34CA816B7624}" type="pres">
      <dgm:prSet presAssocID="{516B822F-D7C6-4C42-8237-462DFE6FD633}" presName="conn2-1" presStyleLbl="parChTrans1D4" presStyleIdx="6" presStyleCnt="26"/>
      <dgm:spPr/>
    </dgm:pt>
    <dgm:pt modelId="{F648673E-BD86-4BDA-8E0A-6163C09BF153}" type="pres">
      <dgm:prSet presAssocID="{516B822F-D7C6-4C42-8237-462DFE6FD633}" presName="connTx" presStyleLbl="parChTrans1D4" presStyleIdx="6" presStyleCnt="26"/>
      <dgm:spPr/>
    </dgm:pt>
    <dgm:pt modelId="{F8529F85-9BC2-4F9B-931E-0FBDC4F31F60}" type="pres">
      <dgm:prSet presAssocID="{1F48B009-BCD0-44A5-A4C1-288CB628F3AD}" presName="root2" presStyleCnt="0"/>
      <dgm:spPr/>
    </dgm:pt>
    <dgm:pt modelId="{B3B1DD78-0580-403B-AAF1-4D1156C3E623}" type="pres">
      <dgm:prSet presAssocID="{1F48B009-BCD0-44A5-A4C1-288CB628F3AD}" presName="LevelTwoTextNode" presStyleLbl="node4" presStyleIdx="6" presStyleCnt="26">
        <dgm:presLayoutVars>
          <dgm:chPref val="3"/>
        </dgm:presLayoutVars>
      </dgm:prSet>
      <dgm:spPr/>
    </dgm:pt>
    <dgm:pt modelId="{BEEE042E-564B-4F7D-B31B-59578224FB34}" type="pres">
      <dgm:prSet presAssocID="{1F48B009-BCD0-44A5-A4C1-288CB628F3AD}" presName="level3hierChild" presStyleCnt="0"/>
      <dgm:spPr/>
    </dgm:pt>
    <dgm:pt modelId="{350078A9-6CDA-4CC6-9555-8AC96D14ED5F}" type="pres">
      <dgm:prSet presAssocID="{208F98AE-582D-4604-AF36-6F2E102A5AD3}" presName="conn2-1" presStyleLbl="parChTrans1D4" presStyleIdx="7" presStyleCnt="26"/>
      <dgm:spPr/>
    </dgm:pt>
    <dgm:pt modelId="{544BD7BB-A443-4129-AE5C-DED49751164C}" type="pres">
      <dgm:prSet presAssocID="{208F98AE-582D-4604-AF36-6F2E102A5AD3}" presName="connTx" presStyleLbl="parChTrans1D4" presStyleIdx="7" presStyleCnt="26"/>
      <dgm:spPr/>
    </dgm:pt>
    <dgm:pt modelId="{7D713BD5-A5B1-4DA0-A8BA-87336648617A}" type="pres">
      <dgm:prSet presAssocID="{153D63F9-D522-4DA6-B5BD-583AB1BEBF0E}" presName="root2" presStyleCnt="0"/>
      <dgm:spPr/>
    </dgm:pt>
    <dgm:pt modelId="{FB716C27-182F-463F-94C1-3B78826EF9C1}" type="pres">
      <dgm:prSet presAssocID="{153D63F9-D522-4DA6-B5BD-583AB1BEBF0E}" presName="LevelTwoTextNode" presStyleLbl="node4" presStyleIdx="7" presStyleCnt="26">
        <dgm:presLayoutVars>
          <dgm:chPref val="3"/>
        </dgm:presLayoutVars>
      </dgm:prSet>
      <dgm:spPr/>
    </dgm:pt>
    <dgm:pt modelId="{AA1CB457-F063-407D-8ABC-AF6BDDED2098}" type="pres">
      <dgm:prSet presAssocID="{153D63F9-D522-4DA6-B5BD-583AB1BEBF0E}" presName="level3hierChild" presStyleCnt="0"/>
      <dgm:spPr/>
    </dgm:pt>
    <dgm:pt modelId="{D983204E-6D7A-433F-8871-07F65C674307}" type="pres">
      <dgm:prSet presAssocID="{6700A196-A682-4F2C-8E28-CD7FB5A05B40}" presName="conn2-1" presStyleLbl="parChTrans1D4" presStyleIdx="8" presStyleCnt="26"/>
      <dgm:spPr/>
    </dgm:pt>
    <dgm:pt modelId="{2F517398-0C51-45CE-9711-466AB5859DD8}" type="pres">
      <dgm:prSet presAssocID="{6700A196-A682-4F2C-8E28-CD7FB5A05B40}" presName="connTx" presStyleLbl="parChTrans1D4" presStyleIdx="8" presStyleCnt="26"/>
      <dgm:spPr/>
    </dgm:pt>
    <dgm:pt modelId="{16C5B1FB-FA17-400E-A4B9-E3B2629E5ABC}" type="pres">
      <dgm:prSet presAssocID="{927A118A-CBB9-4A36-B00E-798788B512DA}" presName="root2" presStyleCnt="0"/>
      <dgm:spPr/>
    </dgm:pt>
    <dgm:pt modelId="{2F530122-ABBD-4A47-AA27-BB28A7C1F208}" type="pres">
      <dgm:prSet presAssocID="{927A118A-CBB9-4A36-B00E-798788B512DA}" presName="LevelTwoTextNode" presStyleLbl="node4" presStyleIdx="8" presStyleCnt="26">
        <dgm:presLayoutVars>
          <dgm:chPref val="3"/>
        </dgm:presLayoutVars>
      </dgm:prSet>
      <dgm:spPr/>
    </dgm:pt>
    <dgm:pt modelId="{742B620F-4CAA-420E-B583-0412030D7F87}" type="pres">
      <dgm:prSet presAssocID="{927A118A-CBB9-4A36-B00E-798788B512DA}" presName="level3hierChild" presStyleCnt="0"/>
      <dgm:spPr/>
    </dgm:pt>
    <dgm:pt modelId="{00638205-F674-4E84-886B-F0CFEBB00378}" type="pres">
      <dgm:prSet presAssocID="{0F295272-3176-47F9-B562-8D82C4142E1B}" presName="conn2-1" presStyleLbl="parChTrans1D4" presStyleIdx="9" presStyleCnt="26"/>
      <dgm:spPr/>
    </dgm:pt>
    <dgm:pt modelId="{E0A0FEE2-51CB-4D2C-9EE4-B2FEC64C0DE7}" type="pres">
      <dgm:prSet presAssocID="{0F295272-3176-47F9-B562-8D82C4142E1B}" presName="connTx" presStyleLbl="parChTrans1D4" presStyleIdx="9" presStyleCnt="26"/>
      <dgm:spPr/>
    </dgm:pt>
    <dgm:pt modelId="{AAC4F668-DB97-4926-9F9A-8198A0999D23}" type="pres">
      <dgm:prSet presAssocID="{6EEE1517-58DF-4EEE-A7F1-B14E06476024}" presName="root2" presStyleCnt="0"/>
      <dgm:spPr/>
    </dgm:pt>
    <dgm:pt modelId="{2102AB55-A38B-4A9C-8116-76AEBB1558A4}" type="pres">
      <dgm:prSet presAssocID="{6EEE1517-58DF-4EEE-A7F1-B14E06476024}" presName="LevelTwoTextNode" presStyleLbl="node4" presStyleIdx="9" presStyleCnt="26">
        <dgm:presLayoutVars>
          <dgm:chPref val="3"/>
        </dgm:presLayoutVars>
      </dgm:prSet>
      <dgm:spPr/>
    </dgm:pt>
    <dgm:pt modelId="{ECB28CFD-628B-46C2-9572-79131DB1CEFF}" type="pres">
      <dgm:prSet presAssocID="{6EEE1517-58DF-4EEE-A7F1-B14E06476024}" presName="level3hierChild" presStyleCnt="0"/>
      <dgm:spPr/>
    </dgm:pt>
    <dgm:pt modelId="{7FB04715-5B05-461D-9FA9-6050137AAC49}" type="pres">
      <dgm:prSet presAssocID="{62CC9062-AE00-43BF-907B-27D26E3A7790}" presName="conn2-1" presStyleLbl="parChTrans1D4" presStyleIdx="10" presStyleCnt="26"/>
      <dgm:spPr/>
    </dgm:pt>
    <dgm:pt modelId="{4C39252B-7B56-47D4-A339-CFDF7E40581E}" type="pres">
      <dgm:prSet presAssocID="{62CC9062-AE00-43BF-907B-27D26E3A7790}" presName="connTx" presStyleLbl="parChTrans1D4" presStyleIdx="10" presStyleCnt="26"/>
      <dgm:spPr/>
    </dgm:pt>
    <dgm:pt modelId="{8A63894E-C543-41E2-87C9-B41FF8B8A645}" type="pres">
      <dgm:prSet presAssocID="{D505B14D-483D-452D-8547-BA842CBCBA0B}" presName="root2" presStyleCnt="0"/>
      <dgm:spPr/>
    </dgm:pt>
    <dgm:pt modelId="{D68F5FED-EF30-423F-AD3C-A42AB8B5D764}" type="pres">
      <dgm:prSet presAssocID="{D505B14D-483D-452D-8547-BA842CBCBA0B}" presName="LevelTwoTextNode" presStyleLbl="node4" presStyleIdx="10" presStyleCnt="26">
        <dgm:presLayoutVars>
          <dgm:chPref val="3"/>
        </dgm:presLayoutVars>
      </dgm:prSet>
      <dgm:spPr/>
    </dgm:pt>
    <dgm:pt modelId="{B91F4C6C-D195-4B8E-8671-CB77D9738FFB}" type="pres">
      <dgm:prSet presAssocID="{D505B14D-483D-452D-8547-BA842CBCBA0B}" presName="level3hierChild" presStyleCnt="0"/>
      <dgm:spPr/>
    </dgm:pt>
    <dgm:pt modelId="{85AA6835-392D-4C1B-BFC2-47E06F440950}" type="pres">
      <dgm:prSet presAssocID="{AA991DDD-FF4F-419E-81FA-6298BA28D470}" presName="conn2-1" presStyleLbl="parChTrans1D4" presStyleIdx="11" presStyleCnt="26"/>
      <dgm:spPr/>
    </dgm:pt>
    <dgm:pt modelId="{1601C6F5-35FD-4429-8BD7-D40793D10F10}" type="pres">
      <dgm:prSet presAssocID="{AA991DDD-FF4F-419E-81FA-6298BA28D470}" presName="connTx" presStyleLbl="parChTrans1D4" presStyleIdx="11" presStyleCnt="26"/>
      <dgm:spPr/>
    </dgm:pt>
    <dgm:pt modelId="{B4A5C94F-B444-4E02-828F-B5588D43D385}" type="pres">
      <dgm:prSet presAssocID="{349899AF-1E61-4F69-B48E-0611A0FD9806}" presName="root2" presStyleCnt="0"/>
      <dgm:spPr/>
    </dgm:pt>
    <dgm:pt modelId="{38CB5AA4-7AB3-4307-BBAB-17F7ACA27D8D}" type="pres">
      <dgm:prSet presAssocID="{349899AF-1E61-4F69-B48E-0611A0FD9806}" presName="LevelTwoTextNode" presStyleLbl="node4" presStyleIdx="11" presStyleCnt="26">
        <dgm:presLayoutVars>
          <dgm:chPref val="3"/>
        </dgm:presLayoutVars>
      </dgm:prSet>
      <dgm:spPr/>
    </dgm:pt>
    <dgm:pt modelId="{B16AA0FF-7727-4F7D-897E-7BD29E796DD7}" type="pres">
      <dgm:prSet presAssocID="{349899AF-1E61-4F69-B48E-0611A0FD9806}" presName="level3hierChild" presStyleCnt="0"/>
      <dgm:spPr/>
    </dgm:pt>
    <dgm:pt modelId="{714D7B11-E6F3-4162-B77B-C5BEE5C6B0D0}" type="pres">
      <dgm:prSet presAssocID="{5B43144D-8AEB-4B92-82B7-E8E8A3C881EC}" presName="conn2-1" presStyleLbl="parChTrans1D4" presStyleIdx="12" presStyleCnt="26"/>
      <dgm:spPr/>
    </dgm:pt>
    <dgm:pt modelId="{6A61D835-586B-474D-AD79-65139A25FD09}" type="pres">
      <dgm:prSet presAssocID="{5B43144D-8AEB-4B92-82B7-E8E8A3C881EC}" presName="connTx" presStyleLbl="parChTrans1D4" presStyleIdx="12" presStyleCnt="26"/>
      <dgm:spPr/>
    </dgm:pt>
    <dgm:pt modelId="{0C180198-E05E-4F1C-AF77-6A9ADAB64FD3}" type="pres">
      <dgm:prSet presAssocID="{8205A312-D66A-46F5-88E1-5535EE538108}" presName="root2" presStyleCnt="0"/>
      <dgm:spPr/>
    </dgm:pt>
    <dgm:pt modelId="{8DD9F706-58AB-43ED-B225-D6C65D9169BD}" type="pres">
      <dgm:prSet presAssocID="{8205A312-D66A-46F5-88E1-5535EE538108}" presName="LevelTwoTextNode" presStyleLbl="node4" presStyleIdx="12" presStyleCnt="26">
        <dgm:presLayoutVars>
          <dgm:chPref val="3"/>
        </dgm:presLayoutVars>
      </dgm:prSet>
      <dgm:spPr/>
    </dgm:pt>
    <dgm:pt modelId="{236DE1D8-F9EE-44C0-A381-97AD2DD804AA}" type="pres">
      <dgm:prSet presAssocID="{8205A312-D66A-46F5-88E1-5535EE538108}" presName="level3hierChild" presStyleCnt="0"/>
      <dgm:spPr/>
    </dgm:pt>
    <dgm:pt modelId="{53102B65-1D70-4680-8F5C-89E22131D311}" type="pres">
      <dgm:prSet presAssocID="{BD57AB0F-0D2B-4C15-9699-C941E8F0B8CC}" presName="conn2-1" presStyleLbl="parChTrans1D4" presStyleIdx="13" presStyleCnt="26"/>
      <dgm:spPr/>
    </dgm:pt>
    <dgm:pt modelId="{E31EA31B-F6CF-4D72-AEB4-0F2CF93A3F86}" type="pres">
      <dgm:prSet presAssocID="{BD57AB0F-0D2B-4C15-9699-C941E8F0B8CC}" presName="connTx" presStyleLbl="parChTrans1D4" presStyleIdx="13" presStyleCnt="26"/>
      <dgm:spPr/>
    </dgm:pt>
    <dgm:pt modelId="{462DA7C3-6E41-4A1C-8919-3D99A72E2474}" type="pres">
      <dgm:prSet presAssocID="{311B4DAF-2AA8-4F2D-8E7D-F49FDBB730C8}" presName="root2" presStyleCnt="0"/>
      <dgm:spPr/>
    </dgm:pt>
    <dgm:pt modelId="{51FDDA7F-C3C2-450F-AEDA-DB31DA8E617C}" type="pres">
      <dgm:prSet presAssocID="{311B4DAF-2AA8-4F2D-8E7D-F49FDBB730C8}" presName="LevelTwoTextNode" presStyleLbl="node4" presStyleIdx="13" presStyleCnt="26">
        <dgm:presLayoutVars>
          <dgm:chPref val="3"/>
        </dgm:presLayoutVars>
      </dgm:prSet>
      <dgm:spPr/>
    </dgm:pt>
    <dgm:pt modelId="{C3811E97-9996-44B1-A469-0E874F54AB90}" type="pres">
      <dgm:prSet presAssocID="{311B4DAF-2AA8-4F2D-8E7D-F49FDBB730C8}" presName="level3hierChild" presStyleCnt="0"/>
      <dgm:spPr/>
    </dgm:pt>
    <dgm:pt modelId="{158C0D1A-F39F-42D4-A787-EAA96116EEE8}" type="pres">
      <dgm:prSet presAssocID="{54BCCD41-35E1-47CF-B5F3-A73791761247}" presName="conn2-1" presStyleLbl="parChTrans1D4" presStyleIdx="14" presStyleCnt="26"/>
      <dgm:spPr/>
    </dgm:pt>
    <dgm:pt modelId="{6CEE8DFB-2176-4B0C-936A-7F1FD042568F}" type="pres">
      <dgm:prSet presAssocID="{54BCCD41-35E1-47CF-B5F3-A73791761247}" presName="connTx" presStyleLbl="parChTrans1D4" presStyleIdx="14" presStyleCnt="26"/>
      <dgm:spPr/>
    </dgm:pt>
    <dgm:pt modelId="{A1F54493-8922-421C-917A-999582603BAE}" type="pres">
      <dgm:prSet presAssocID="{BD612200-BEC9-4DB0-B7D1-B550E98ADFDD}" presName="root2" presStyleCnt="0"/>
      <dgm:spPr/>
    </dgm:pt>
    <dgm:pt modelId="{3B18D2FC-B3DF-4802-8840-ACBCA8BA46C6}" type="pres">
      <dgm:prSet presAssocID="{BD612200-BEC9-4DB0-B7D1-B550E98ADFDD}" presName="LevelTwoTextNode" presStyleLbl="node4" presStyleIdx="14" presStyleCnt="26">
        <dgm:presLayoutVars>
          <dgm:chPref val="3"/>
        </dgm:presLayoutVars>
      </dgm:prSet>
      <dgm:spPr/>
    </dgm:pt>
    <dgm:pt modelId="{9F252080-CFA0-4125-BFA1-0C0B38DFCF6D}" type="pres">
      <dgm:prSet presAssocID="{BD612200-BEC9-4DB0-B7D1-B550E98ADFDD}" presName="level3hierChild" presStyleCnt="0"/>
      <dgm:spPr/>
    </dgm:pt>
    <dgm:pt modelId="{307EB365-2E54-4E05-80E4-732A81077D5C}" type="pres">
      <dgm:prSet presAssocID="{B6FAA03C-A067-4EF8-ADE9-1D4C384DE2FB}" presName="conn2-1" presStyleLbl="parChTrans1D4" presStyleIdx="15" presStyleCnt="26"/>
      <dgm:spPr/>
    </dgm:pt>
    <dgm:pt modelId="{9318A687-4A29-472A-81F1-0566174E818B}" type="pres">
      <dgm:prSet presAssocID="{B6FAA03C-A067-4EF8-ADE9-1D4C384DE2FB}" presName="connTx" presStyleLbl="parChTrans1D4" presStyleIdx="15" presStyleCnt="26"/>
      <dgm:spPr/>
    </dgm:pt>
    <dgm:pt modelId="{9DDFFD85-6242-489E-B460-0B5E46820A78}" type="pres">
      <dgm:prSet presAssocID="{FC802AA0-1227-4B68-88FE-A6F4C1C2B9FE}" presName="root2" presStyleCnt="0"/>
      <dgm:spPr/>
    </dgm:pt>
    <dgm:pt modelId="{B3824F5F-B92E-4B91-A7D9-1E10AE76391F}" type="pres">
      <dgm:prSet presAssocID="{FC802AA0-1227-4B68-88FE-A6F4C1C2B9FE}" presName="LevelTwoTextNode" presStyleLbl="node4" presStyleIdx="15" presStyleCnt="26" custLinFactNeighborY="0">
        <dgm:presLayoutVars>
          <dgm:chPref val="3"/>
        </dgm:presLayoutVars>
      </dgm:prSet>
      <dgm:spPr/>
    </dgm:pt>
    <dgm:pt modelId="{D9CA2C9F-795B-46B3-B3DC-29ADACD5D67E}" type="pres">
      <dgm:prSet presAssocID="{FC802AA0-1227-4B68-88FE-A6F4C1C2B9FE}" presName="level3hierChild" presStyleCnt="0"/>
      <dgm:spPr/>
    </dgm:pt>
    <dgm:pt modelId="{77ADD770-B364-4B7D-9DA2-E5DADA5AD4C8}" type="pres">
      <dgm:prSet presAssocID="{00A71161-FD58-4AEE-84FD-A0104E7BE061}" presName="conn2-1" presStyleLbl="parChTrans1D4" presStyleIdx="16" presStyleCnt="26"/>
      <dgm:spPr/>
    </dgm:pt>
    <dgm:pt modelId="{0A3B5BE3-842A-4443-8B57-9B50544CF470}" type="pres">
      <dgm:prSet presAssocID="{00A71161-FD58-4AEE-84FD-A0104E7BE061}" presName="connTx" presStyleLbl="parChTrans1D4" presStyleIdx="16" presStyleCnt="26"/>
      <dgm:spPr/>
    </dgm:pt>
    <dgm:pt modelId="{AD69C9CC-3D4B-4ACC-94C2-7FE846E2CCBA}" type="pres">
      <dgm:prSet presAssocID="{4B5BEF43-43F7-41B0-9016-33FF33E11A48}" presName="root2" presStyleCnt="0"/>
      <dgm:spPr/>
    </dgm:pt>
    <dgm:pt modelId="{3F375E94-5795-4A07-A46C-0223FB50251B}" type="pres">
      <dgm:prSet presAssocID="{4B5BEF43-43F7-41B0-9016-33FF33E11A48}" presName="LevelTwoTextNode" presStyleLbl="node4" presStyleIdx="16" presStyleCnt="26">
        <dgm:presLayoutVars>
          <dgm:chPref val="3"/>
        </dgm:presLayoutVars>
      </dgm:prSet>
      <dgm:spPr/>
    </dgm:pt>
    <dgm:pt modelId="{5ED30B73-0DE0-49B4-910D-96D041A68716}" type="pres">
      <dgm:prSet presAssocID="{4B5BEF43-43F7-41B0-9016-33FF33E11A48}" presName="level3hierChild" presStyleCnt="0"/>
      <dgm:spPr/>
    </dgm:pt>
    <dgm:pt modelId="{F5F85B6E-99C8-4F1D-AF5D-B170488D8D85}" type="pres">
      <dgm:prSet presAssocID="{68159634-DDFA-499A-93DC-ADE27EBB1D2D}" presName="conn2-1" presStyleLbl="parChTrans1D4" presStyleIdx="17" presStyleCnt="26"/>
      <dgm:spPr/>
    </dgm:pt>
    <dgm:pt modelId="{04A3BD73-79D0-4C1F-A2A3-F7521E7E38C5}" type="pres">
      <dgm:prSet presAssocID="{68159634-DDFA-499A-93DC-ADE27EBB1D2D}" presName="connTx" presStyleLbl="parChTrans1D4" presStyleIdx="17" presStyleCnt="26"/>
      <dgm:spPr/>
    </dgm:pt>
    <dgm:pt modelId="{FF380CF8-5628-447D-A158-8BDA1EAA40C8}" type="pres">
      <dgm:prSet presAssocID="{82CB22B9-A0AC-4C07-B5F6-4959A78E835E}" presName="root2" presStyleCnt="0"/>
      <dgm:spPr/>
    </dgm:pt>
    <dgm:pt modelId="{33E0CE31-2F7F-43E8-8863-B82780809ACD}" type="pres">
      <dgm:prSet presAssocID="{82CB22B9-A0AC-4C07-B5F6-4959A78E835E}" presName="LevelTwoTextNode" presStyleLbl="node4" presStyleIdx="17" presStyleCnt="26">
        <dgm:presLayoutVars>
          <dgm:chPref val="3"/>
        </dgm:presLayoutVars>
      </dgm:prSet>
      <dgm:spPr/>
    </dgm:pt>
    <dgm:pt modelId="{076698A1-E0B9-4E9E-B72B-C83737431261}" type="pres">
      <dgm:prSet presAssocID="{82CB22B9-A0AC-4C07-B5F6-4959A78E835E}" presName="level3hierChild" presStyleCnt="0"/>
      <dgm:spPr/>
    </dgm:pt>
    <dgm:pt modelId="{18C70598-5611-4D33-B608-AEF0669C27CF}" type="pres">
      <dgm:prSet presAssocID="{56B8E896-464B-4799-AAB1-7A115E2761E0}" presName="conn2-1" presStyleLbl="parChTrans1D4" presStyleIdx="18" presStyleCnt="26"/>
      <dgm:spPr/>
    </dgm:pt>
    <dgm:pt modelId="{1E1CDCAF-8BD5-4F7D-B0DE-2D8A957EE276}" type="pres">
      <dgm:prSet presAssocID="{56B8E896-464B-4799-AAB1-7A115E2761E0}" presName="connTx" presStyleLbl="parChTrans1D4" presStyleIdx="18" presStyleCnt="26"/>
      <dgm:spPr/>
    </dgm:pt>
    <dgm:pt modelId="{E302A444-51D5-4F8B-A44B-8ED35896A333}" type="pres">
      <dgm:prSet presAssocID="{FCE1FA5C-DADE-4EF7-B695-7A8C3DF684FB}" presName="root2" presStyleCnt="0"/>
      <dgm:spPr/>
    </dgm:pt>
    <dgm:pt modelId="{1BB30B8F-3122-4907-A4FB-8E0F56D255B9}" type="pres">
      <dgm:prSet presAssocID="{FCE1FA5C-DADE-4EF7-B695-7A8C3DF684FB}" presName="LevelTwoTextNode" presStyleLbl="node4" presStyleIdx="18" presStyleCnt="26">
        <dgm:presLayoutVars>
          <dgm:chPref val="3"/>
        </dgm:presLayoutVars>
      </dgm:prSet>
      <dgm:spPr/>
    </dgm:pt>
    <dgm:pt modelId="{0A061E34-9B7B-43E6-A601-3A6A8AC655CF}" type="pres">
      <dgm:prSet presAssocID="{FCE1FA5C-DADE-4EF7-B695-7A8C3DF684FB}" presName="level3hierChild" presStyleCnt="0"/>
      <dgm:spPr/>
    </dgm:pt>
    <dgm:pt modelId="{7F5542E8-24EA-4906-8786-317BDC2E15D4}" type="pres">
      <dgm:prSet presAssocID="{0AA93973-9F95-45DE-82EC-EB8EA75F9F51}" presName="conn2-1" presStyleLbl="parChTrans1D4" presStyleIdx="19" presStyleCnt="26"/>
      <dgm:spPr/>
    </dgm:pt>
    <dgm:pt modelId="{6FD22EC3-4337-4EB9-B8A9-8F79FB6D1987}" type="pres">
      <dgm:prSet presAssocID="{0AA93973-9F95-45DE-82EC-EB8EA75F9F51}" presName="connTx" presStyleLbl="parChTrans1D4" presStyleIdx="19" presStyleCnt="26"/>
      <dgm:spPr/>
    </dgm:pt>
    <dgm:pt modelId="{C6746AC0-D470-4947-9071-212C681D7851}" type="pres">
      <dgm:prSet presAssocID="{7593DFF4-942F-422F-A8F0-1322DE397407}" presName="root2" presStyleCnt="0"/>
      <dgm:spPr/>
    </dgm:pt>
    <dgm:pt modelId="{4EF7663A-4631-4913-992C-D5A076FA8057}" type="pres">
      <dgm:prSet presAssocID="{7593DFF4-942F-422F-A8F0-1322DE397407}" presName="LevelTwoTextNode" presStyleLbl="node4" presStyleIdx="19" presStyleCnt="26">
        <dgm:presLayoutVars>
          <dgm:chPref val="3"/>
        </dgm:presLayoutVars>
      </dgm:prSet>
      <dgm:spPr/>
    </dgm:pt>
    <dgm:pt modelId="{FA082DE1-2059-4E18-8E7C-33EBCA6992CE}" type="pres">
      <dgm:prSet presAssocID="{7593DFF4-942F-422F-A8F0-1322DE397407}" presName="level3hierChild" presStyleCnt="0"/>
      <dgm:spPr/>
    </dgm:pt>
    <dgm:pt modelId="{50EE7DB3-491F-42CA-962A-E8E6CB659473}" type="pres">
      <dgm:prSet presAssocID="{9F8BD9A8-D501-41B3-866A-AC7A3E191B05}" presName="conn2-1" presStyleLbl="parChTrans1D4" presStyleIdx="20" presStyleCnt="26"/>
      <dgm:spPr/>
    </dgm:pt>
    <dgm:pt modelId="{3D7D4120-6F36-4787-921A-40F9FD5930CF}" type="pres">
      <dgm:prSet presAssocID="{9F8BD9A8-D501-41B3-866A-AC7A3E191B05}" presName="connTx" presStyleLbl="parChTrans1D4" presStyleIdx="20" presStyleCnt="26"/>
      <dgm:spPr/>
    </dgm:pt>
    <dgm:pt modelId="{FB59E0A8-0E38-4674-AD91-89BE79C9AB6A}" type="pres">
      <dgm:prSet presAssocID="{2B6ECCA2-CD72-484C-AA35-F09C3718A1B1}" presName="root2" presStyleCnt="0"/>
      <dgm:spPr/>
    </dgm:pt>
    <dgm:pt modelId="{91C085F1-3DDA-403D-A5CC-C2E8A4143F07}" type="pres">
      <dgm:prSet presAssocID="{2B6ECCA2-CD72-484C-AA35-F09C3718A1B1}" presName="LevelTwoTextNode" presStyleLbl="node4" presStyleIdx="20" presStyleCnt="26">
        <dgm:presLayoutVars>
          <dgm:chPref val="3"/>
        </dgm:presLayoutVars>
      </dgm:prSet>
      <dgm:spPr/>
    </dgm:pt>
    <dgm:pt modelId="{EA51E9AE-429A-4C93-88CF-1C91C3F1338B}" type="pres">
      <dgm:prSet presAssocID="{2B6ECCA2-CD72-484C-AA35-F09C3718A1B1}" presName="level3hierChild" presStyleCnt="0"/>
      <dgm:spPr/>
    </dgm:pt>
    <dgm:pt modelId="{2875206C-C0D4-4C2A-B784-13B421892883}" type="pres">
      <dgm:prSet presAssocID="{BB021899-F98E-4DC4-8106-533846E7F413}" presName="conn2-1" presStyleLbl="parChTrans1D4" presStyleIdx="21" presStyleCnt="26"/>
      <dgm:spPr/>
    </dgm:pt>
    <dgm:pt modelId="{F122B0AF-29D2-4111-BA24-F66F490A0BDC}" type="pres">
      <dgm:prSet presAssocID="{BB021899-F98E-4DC4-8106-533846E7F413}" presName="connTx" presStyleLbl="parChTrans1D4" presStyleIdx="21" presStyleCnt="26"/>
      <dgm:spPr/>
    </dgm:pt>
    <dgm:pt modelId="{AA4788A8-FEB1-41E6-A735-9884E56A42D5}" type="pres">
      <dgm:prSet presAssocID="{EF117E7C-FF15-4155-B42D-BFB5FF7E349E}" presName="root2" presStyleCnt="0"/>
      <dgm:spPr/>
    </dgm:pt>
    <dgm:pt modelId="{FEA8385A-BF8C-4D31-992B-D4C8D17AD40C}" type="pres">
      <dgm:prSet presAssocID="{EF117E7C-FF15-4155-B42D-BFB5FF7E349E}" presName="LevelTwoTextNode" presStyleLbl="node4" presStyleIdx="21" presStyleCnt="26">
        <dgm:presLayoutVars>
          <dgm:chPref val="3"/>
        </dgm:presLayoutVars>
      </dgm:prSet>
      <dgm:spPr/>
    </dgm:pt>
    <dgm:pt modelId="{E4BA25EF-8FFC-4D04-8CE4-19FB16DE9526}" type="pres">
      <dgm:prSet presAssocID="{EF117E7C-FF15-4155-B42D-BFB5FF7E349E}" presName="level3hierChild" presStyleCnt="0"/>
      <dgm:spPr/>
    </dgm:pt>
    <dgm:pt modelId="{0AA4BF8C-F260-4C48-801C-1642104482F9}" type="pres">
      <dgm:prSet presAssocID="{F0DB6BFC-846B-4FF0-B571-3589AA43D776}" presName="conn2-1" presStyleLbl="parChTrans1D4" presStyleIdx="22" presStyleCnt="26"/>
      <dgm:spPr/>
    </dgm:pt>
    <dgm:pt modelId="{C3FA0045-C4DF-4EBF-8D38-46BC066E7385}" type="pres">
      <dgm:prSet presAssocID="{F0DB6BFC-846B-4FF0-B571-3589AA43D776}" presName="connTx" presStyleLbl="parChTrans1D4" presStyleIdx="22" presStyleCnt="26"/>
      <dgm:spPr/>
    </dgm:pt>
    <dgm:pt modelId="{3986495D-67B2-4E7C-9D9B-EC9D3CF3631A}" type="pres">
      <dgm:prSet presAssocID="{6C1AAB40-E247-47DE-9B8B-CA1C72874E33}" presName="root2" presStyleCnt="0"/>
      <dgm:spPr/>
    </dgm:pt>
    <dgm:pt modelId="{37442805-3461-4888-9EBB-091F2C6B9981}" type="pres">
      <dgm:prSet presAssocID="{6C1AAB40-E247-47DE-9B8B-CA1C72874E33}" presName="LevelTwoTextNode" presStyleLbl="node4" presStyleIdx="22" presStyleCnt="26">
        <dgm:presLayoutVars>
          <dgm:chPref val="3"/>
        </dgm:presLayoutVars>
      </dgm:prSet>
      <dgm:spPr/>
    </dgm:pt>
    <dgm:pt modelId="{36B8607B-61FE-46CB-B450-0B5FEBDE889F}" type="pres">
      <dgm:prSet presAssocID="{6C1AAB40-E247-47DE-9B8B-CA1C72874E33}" presName="level3hierChild" presStyleCnt="0"/>
      <dgm:spPr/>
    </dgm:pt>
    <dgm:pt modelId="{F6A3CA3D-6F94-4847-8882-FF99751482F1}" type="pres">
      <dgm:prSet presAssocID="{8733C1A5-4520-466C-BAED-BE786AABDB1E}" presName="conn2-1" presStyleLbl="parChTrans1D4" presStyleIdx="23" presStyleCnt="26"/>
      <dgm:spPr/>
    </dgm:pt>
    <dgm:pt modelId="{C9D5C768-1A42-4E94-89D0-75FBAC827DFC}" type="pres">
      <dgm:prSet presAssocID="{8733C1A5-4520-466C-BAED-BE786AABDB1E}" presName="connTx" presStyleLbl="parChTrans1D4" presStyleIdx="23" presStyleCnt="26"/>
      <dgm:spPr/>
    </dgm:pt>
    <dgm:pt modelId="{CD99082F-9063-419E-BA44-4E1FE4ED1111}" type="pres">
      <dgm:prSet presAssocID="{F35BA25B-3879-4B42-A43B-81646D3805C5}" presName="root2" presStyleCnt="0"/>
      <dgm:spPr/>
    </dgm:pt>
    <dgm:pt modelId="{1822AF8C-CC83-4F05-A70A-CF99A7A604A1}" type="pres">
      <dgm:prSet presAssocID="{F35BA25B-3879-4B42-A43B-81646D3805C5}" presName="LevelTwoTextNode" presStyleLbl="node4" presStyleIdx="23" presStyleCnt="26">
        <dgm:presLayoutVars>
          <dgm:chPref val="3"/>
        </dgm:presLayoutVars>
      </dgm:prSet>
      <dgm:spPr/>
    </dgm:pt>
    <dgm:pt modelId="{23FF4621-72B2-40D5-92F5-9DE596900D24}" type="pres">
      <dgm:prSet presAssocID="{F35BA25B-3879-4B42-A43B-81646D3805C5}" presName="level3hierChild" presStyleCnt="0"/>
      <dgm:spPr/>
    </dgm:pt>
    <dgm:pt modelId="{9AFE8310-0DD1-4A01-B850-EDC4A288308F}" type="pres">
      <dgm:prSet presAssocID="{0A99EE28-10A3-4C70-B06E-24AC999DB50F}" presName="conn2-1" presStyleLbl="parChTrans1D4" presStyleIdx="24" presStyleCnt="26"/>
      <dgm:spPr/>
    </dgm:pt>
    <dgm:pt modelId="{4B0403A2-47EB-47AC-9097-AE463EBF7272}" type="pres">
      <dgm:prSet presAssocID="{0A99EE28-10A3-4C70-B06E-24AC999DB50F}" presName="connTx" presStyleLbl="parChTrans1D4" presStyleIdx="24" presStyleCnt="26"/>
      <dgm:spPr/>
    </dgm:pt>
    <dgm:pt modelId="{CB12F6ED-566F-47E9-8A69-7C58BF0A0971}" type="pres">
      <dgm:prSet presAssocID="{726E0CFC-BC90-4455-8FF5-CCF28F37ABF9}" presName="root2" presStyleCnt="0"/>
      <dgm:spPr/>
    </dgm:pt>
    <dgm:pt modelId="{0FAF86D4-ABA8-4CED-A50E-795F9FF540A2}" type="pres">
      <dgm:prSet presAssocID="{726E0CFC-BC90-4455-8FF5-CCF28F37ABF9}" presName="LevelTwoTextNode" presStyleLbl="node4" presStyleIdx="24" presStyleCnt="26">
        <dgm:presLayoutVars>
          <dgm:chPref val="3"/>
        </dgm:presLayoutVars>
      </dgm:prSet>
      <dgm:spPr/>
    </dgm:pt>
    <dgm:pt modelId="{98D7A9CD-8077-4DC4-B3E3-6787616877E8}" type="pres">
      <dgm:prSet presAssocID="{726E0CFC-BC90-4455-8FF5-CCF28F37ABF9}" presName="level3hierChild" presStyleCnt="0"/>
      <dgm:spPr/>
    </dgm:pt>
    <dgm:pt modelId="{7696D99D-5A64-4FCE-B26F-269361D13D1E}" type="pres">
      <dgm:prSet presAssocID="{3E312FF7-936E-4ACE-96E8-CA84DB5FE4AF}" presName="conn2-1" presStyleLbl="parChTrans1D4" presStyleIdx="25" presStyleCnt="26"/>
      <dgm:spPr/>
    </dgm:pt>
    <dgm:pt modelId="{CE27CA77-2109-4320-8D98-7F30939A18C0}" type="pres">
      <dgm:prSet presAssocID="{3E312FF7-936E-4ACE-96E8-CA84DB5FE4AF}" presName="connTx" presStyleLbl="parChTrans1D4" presStyleIdx="25" presStyleCnt="26"/>
      <dgm:spPr/>
    </dgm:pt>
    <dgm:pt modelId="{AF10487D-86F8-4C47-B2B5-C7AF55BFA3D2}" type="pres">
      <dgm:prSet presAssocID="{56F6DBD3-235B-4CF2-BF47-17258ADCADFB}" presName="root2" presStyleCnt="0"/>
      <dgm:spPr/>
    </dgm:pt>
    <dgm:pt modelId="{80477D92-8F2C-470E-AC53-4B347D2157AD}" type="pres">
      <dgm:prSet presAssocID="{56F6DBD3-235B-4CF2-BF47-17258ADCADFB}" presName="LevelTwoTextNode" presStyleLbl="node4" presStyleIdx="25" presStyleCnt="26">
        <dgm:presLayoutVars>
          <dgm:chPref val="3"/>
        </dgm:presLayoutVars>
      </dgm:prSet>
      <dgm:spPr/>
    </dgm:pt>
    <dgm:pt modelId="{24D36F3F-EBF3-4ADA-B483-748B788BF5EB}" type="pres">
      <dgm:prSet presAssocID="{56F6DBD3-235B-4CF2-BF47-17258ADCADFB}" presName="level3hierChild" presStyleCnt="0"/>
      <dgm:spPr/>
    </dgm:pt>
    <dgm:pt modelId="{D86373C6-E9B1-491A-ADEC-5FDB2D7F66D2}" type="pres">
      <dgm:prSet presAssocID="{6AC07D1F-ABA5-4286-87B0-60150E1BAFDA}" presName="conn2-1" presStyleLbl="parChTrans1D2" presStyleIdx="1" presStyleCnt="2"/>
      <dgm:spPr/>
    </dgm:pt>
    <dgm:pt modelId="{F9B6AC59-1B39-42F1-8353-45D7D4473EDF}" type="pres">
      <dgm:prSet presAssocID="{6AC07D1F-ABA5-4286-87B0-60150E1BAFDA}" presName="connTx" presStyleLbl="parChTrans1D2" presStyleIdx="1" presStyleCnt="2"/>
      <dgm:spPr/>
    </dgm:pt>
    <dgm:pt modelId="{593EEA4B-5272-4965-8F10-BE3907905E1A}" type="pres">
      <dgm:prSet presAssocID="{6340A4B4-9A34-422F-8535-7A0AD4010E31}" presName="root2" presStyleCnt="0"/>
      <dgm:spPr/>
    </dgm:pt>
    <dgm:pt modelId="{A63FDB02-A371-4E6D-AA29-6325BE0EF063}" type="pres">
      <dgm:prSet presAssocID="{6340A4B4-9A34-422F-8535-7A0AD4010E31}" presName="LevelTwoTextNode" presStyleLbl="node2" presStyleIdx="1" presStyleCnt="2">
        <dgm:presLayoutVars>
          <dgm:chPref val="3"/>
        </dgm:presLayoutVars>
      </dgm:prSet>
      <dgm:spPr/>
    </dgm:pt>
    <dgm:pt modelId="{E9E8383D-7C54-48C9-B634-9D23A9BFAF24}" type="pres">
      <dgm:prSet presAssocID="{6340A4B4-9A34-422F-8535-7A0AD4010E31}" presName="level3hierChild" presStyleCnt="0"/>
      <dgm:spPr/>
    </dgm:pt>
    <dgm:pt modelId="{9BFCAFFF-0EF4-4CEA-BEE3-4F95EC12B294}" type="pres">
      <dgm:prSet presAssocID="{76C38095-AECA-45E2-9563-42F2FFF58CE2}" presName="conn2-1" presStyleLbl="parChTrans1D3" presStyleIdx="1" presStyleCnt="2"/>
      <dgm:spPr/>
    </dgm:pt>
    <dgm:pt modelId="{8CC9B984-E82B-4F73-9E1D-261525175540}" type="pres">
      <dgm:prSet presAssocID="{76C38095-AECA-45E2-9563-42F2FFF58CE2}" presName="connTx" presStyleLbl="parChTrans1D3" presStyleIdx="1" presStyleCnt="2"/>
      <dgm:spPr/>
    </dgm:pt>
    <dgm:pt modelId="{6EA4EB99-01D8-445D-BD77-242F94B15EE7}" type="pres">
      <dgm:prSet presAssocID="{1F80A2E2-8EB4-489F-98B5-C45297F16D5E}" presName="root2" presStyleCnt="0"/>
      <dgm:spPr/>
    </dgm:pt>
    <dgm:pt modelId="{49E92EDE-59C8-4734-8532-FA8A117D2901}" type="pres">
      <dgm:prSet presAssocID="{1F80A2E2-8EB4-489F-98B5-C45297F16D5E}" presName="LevelTwoTextNode" presStyleLbl="node3" presStyleIdx="1" presStyleCnt="2" custAng="16200000" custLinFactY="100000" custLinFactNeighborX="0" custLinFactNeighborY="173154">
        <dgm:presLayoutVars>
          <dgm:chPref val="3"/>
        </dgm:presLayoutVars>
      </dgm:prSet>
      <dgm:spPr/>
    </dgm:pt>
    <dgm:pt modelId="{B64DEA21-C7C1-46D5-8BE7-E01FEE9B8C2A}" type="pres">
      <dgm:prSet presAssocID="{1F80A2E2-8EB4-489F-98B5-C45297F16D5E}" presName="level3hierChild" presStyleCnt="0"/>
      <dgm:spPr/>
    </dgm:pt>
  </dgm:ptLst>
  <dgm:cxnLst>
    <dgm:cxn modelId="{2E219501-F36C-4E5E-99C3-556E64D0128C}" srcId="{3206245E-A81F-4F1F-A7D5-F97E18378974}" destId="{D505B14D-483D-452D-8547-BA842CBCBA0B}" srcOrd="4" destOrd="0" parTransId="{62CC9062-AE00-43BF-907B-27D26E3A7790}" sibTransId="{CA46BCE2-0CA3-4EEA-A3CD-401F25A25689}"/>
    <dgm:cxn modelId="{5723C601-215F-47A5-9923-34CEDC6837E5}" type="presOf" srcId="{5F89D255-D69D-45B7-A2E6-9536001E2D26}" destId="{B9C0EF7A-FE1E-42BA-923E-62FE0804A414}" srcOrd="0" destOrd="0" presId="urn:microsoft.com/office/officeart/2008/layout/HorizontalMultiLevelHierarchy"/>
    <dgm:cxn modelId="{B9179F04-887C-4DD1-A323-9299539D709F}" type="presOf" srcId="{6340A4B4-9A34-422F-8535-7A0AD4010E31}" destId="{A63FDB02-A371-4E6D-AA29-6325BE0EF063}" srcOrd="0" destOrd="0" presId="urn:microsoft.com/office/officeart/2008/layout/HorizontalMultiLevelHierarchy"/>
    <dgm:cxn modelId="{AF7C0D05-592E-4BF9-8052-3FEABC18C081}" srcId="{2BBCA6DE-8F60-45BD-9878-85A57E03C381}" destId="{497F8B32-D1FB-4305-AE05-D5189AD74CAA}" srcOrd="0" destOrd="0" parTransId="{20E2F677-A4D3-42D2-A0C2-B695AEA3D3E7}" sibTransId="{80A5649F-A5BF-42AC-8C54-EC39246AE060}"/>
    <dgm:cxn modelId="{C5944A06-4618-4221-83F0-BB34085DD9B4}" srcId="{C8ABE4FB-632F-4C88-818B-AC4D0FDAB14B}" destId="{1F48B009-BCD0-44A5-A4C1-288CB628F3AD}" srcOrd="0" destOrd="0" parTransId="{516B822F-D7C6-4C42-8237-462DFE6FD633}" sibTransId="{E885C9FF-07DD-46A1-9DAE-1C73DF6070C7}"/>
    <dgm:cxn modelId="{CA7F660A-118C-4C84-A5B1-0F5F01BE3C70}" type="presOf" srcId="{AA991DDD-FF4F-419E-81FA-6298BA28D470}" destId="{85AA6835-392D-4C1B-BFC2-47E06F440950}" srcOrd="0" destOrd="0" presId="urn:microsoft.com/office/officeart/2008/layout/HorizontalMultiLevelHierarchy"/>
    <dgm:cxn modelId="{9CB7720B-59B1-4921-9BA0-005EADBD28CE}" type="presOf" srcId="{BD57AB0F-0D2B-4C15-9699-C941E8F0B8CC}" destId="{53102B65-1D70-4680-8F5C-89E22131D311}" srcOrd="0" destOrd="0" presId="urn:microsoft.com/office/officeart/2008/layout/HorizontalMultiLevelHierarchy"/>
    <dgm:cxn modelId="{A3A1800B-7A1E-4849-9B80-8396B4CC7089}" type="presOf" srcId="{76C38095-AECA-45E2-9563-42F2FFF58CE2}" destId="{8CC9B984-E82B-4F73-9E1D-261525175540}" srcOrd="1" destOrd="0" presId="urn:microsoft.com/office/officeart/2008/layout/HorizontalMultiLevelHierarchy"/>
    <dgm:cxn modelId="{A84E360D-1E51-488C-A136-362CA5C79937}" type="presOf" srcId="{6EEE1517-58DF-4EEE-A7F1-B14E06476024}" destId="{2102AB55-A38B-4A9C-8116-76AEBB1558A4}" srcOrd="0" destOrd="0" presId="urn:microsoft.com/office/officeart/2008/layout/HorizontalMultiLevelHierarchy"/>
    <dgm:cxn modelId="{7F929510-3A0E-4D68-9C19-D8E350EB48CF}" type="presOf" srcId="{4B5BEF43-43F7-41B0-9016-33FF33E11A48}" destId="{3F375E94-5795-4A07-A46C-0223FB50251B}" srcOrd="0" destOrd="0" presId="urn:microsoft.com/office/officeart/2008/layout/HorizontalMultiLevelHierarchy"/>
    <dgm:cxn modelId="{CECBD013-5D7B-4D11-A8ED-902677C88A60}" srcId="{4B5BEF43-43F7-41B0-9016-33FF33E11A48}" destId="{82CB22B9-A0AC-4C07-B5F6-4959A78E835E}" srcOrd="0" destOrd="0" parTransId="{68159634-DDFA-499A-93DC-ADE27EBB1D2D}" sibTransId="{45B34EBC-1139-4992-ADA3-518DB74D0D6B}"/>
    <dgm:cxn modelId="{434EDA14-A6C8-4F4E-833A-9BC7359BA305}" type="presOf" srcId="{EF117E7C-FF15-4155-B42D-BFB5FF7E349E}" destId="{FEA8385A-BF8C-4D31-992B-D4C8D17AD40C}" srcOrd="0" destOrd="0" presId="urn:microsoft.com/office/officeart/2008/layout/HorizontalMultiLevelHierarchy"/>
    <dgm:cxn modelId="{CFE71315-9D1C-4E2C-BAD2-9513A8A31DDF}" srcId="{726E0CFC-BC90-4455-8FF5-CCF28F37ABF9}" destId="{56F6DBD3-235B-4CF2-BF47-17258ADCADFB}" srcOrd="0" destOrd="0" parTransId="{3E312FF7-936E-4ACE-96E8-CA84DB5FE4AF}" sibTransId="{17092E93-B1BE-435D-BEED-DC916AFB2DF5}"/>
    <dgm:cxn modelId="{CE67A615-EC5D-4D57-8762-66ABA008B34C}" type="presOf" srcId="{54BCCD41-35E1-47CF-B5F3-A73791761247}" destId="{158C0D1A-F39F-42D4-A787-EAA96116EEE8}" srcOrd="0" destOrd="0" presId="urn:microsoft.com/office/officeart/2008/layout/HorizontalMultiLevelHierarchy"/>
    <dgm:cxn modelId="{3A9AD015-8E88-4BFB-9C31-DC7AB2023D5D}" type="presOf" srcId="{F0DB6BFC-846B-4FF0-B571-3589AA43D776}" destId="{0AA4BF8C-F260-4C48-801C-1642104482F9}" srcOrd="0" destOrd="0" presId="urn:microsoft.com/office/officeart/2008/layout/HorizontalMultiLevelHierarchy"/>
    <dgm:cxn modelId="{53C92516-EC20-42F9-8D01-F62388157194}" srcId="{3206245E-A81F-4F1F-A7D5-F97E18378974}" destId="{153D63F9-D522-4DA6-B5BD-583AB1BEBF0E}" srcOrd="3" destOrd="0" parTransId="{208F98AE-582D-4604-AF36-6F2E102A5AD3}" sibTransId="{C3A7A738-27B2-471C-BD54-83C86FFA5479}"/>
    <dgm:cxn modelId="{61C27517-434B-44ED-B82E-E2EC0A9FC5C0}" type="presOf" srcId="{516B822F-D7C6-4C42-8237-462DFE6FD633}" destId="{C6649236-4353-437A-8731-34CA816B7624}" srcOrd="0" destOrd="0" presId="urn:microsoft.com/office/officeart/2008/layout/HorizontalMultiLevelHierarchy"/>
    <dgm:cxn modelId="{F3D41F19-F504-4B3D-A8BE-76558BF8A7B7}" type="presOf" srcId="{1B20DCC6-C225-405E-BA7A-8C28E1CB836B}" destId="{D4C8D37D-6491-438E-B779-6454D84D9B84}" srcOrd="1" destOrd="0" presId="urn:microsoft.com/office/officeart/2008/layout/HorizontalMultiLevelHierarchy"/>
    <dgm:cxn modelId="{A72A2919-28C4-41D3-8559-447ECE157A30}" type="presOf" srcId="{6C1AAB40-E247-47DE-9B8B-CA1C72874E33}" destId="{37442805-3461-4888-9EBB-091F2C6B9981}" srcOrd="0" destOrd="0" presId="urn:microsoft.com/office/officeart/2008/layout/HorizontalMultiLevelHierarchy"/>
    <dgm:cxn modelId="{6F440C1C-0511-4772-B7EF-8E32E5520356}" type="presOf" srcId="{153D63F9-D522-4DA6-B5BD-583AB1BEBF0E}" destId="{FB716C27-182F-463F-94C1-3B78826EF9C1}" srcOrd="0" destOrd="0" presId="urn:microsoft.com/office/officeart/2008/layout/HorizontalMultiLevelHierarchy"/>
    <dgm:cxn modelId="{EADF1B1C-E745-4D21-B577-7674F8016E3D}" type="presOf" srcId="{497F8B32-D1FB-4305-AE05-D5189AD74CAA}" destId="{0F1C8798-61B3-446E-95A9-3D4CF495FBC4}" srcOrd="0" destOrd="0" presId="urn:microsoft.com/office/officeart/2008/layout/HorizontalMultiLevelHierarchy"/>
    <dgm:cxn modelId="{F0A48C1C-82BF-4E14-8373-6ED7584791CB}" srcId="{BD612200-BEC9-4DB0-B7D1-B550E98ADFDD}" destId="{FC802AA0-1227-4B68-88FE-A6F4C1C2B9FE}" srcOrd="0" destOrd="0" parTransId="{B6FAA03C-A067-4EF8-ADE9-1D4C384DE2FB}" sibTransId="{266E2D4A-3795-49AE-8A61-076EFEDEC122}"/>
    <dgm:cxn modelId="{3225071E-B431-41D8-B81D-C0FDF0920090}" type="presOf" srcId="{F0DB6BFC-846B-4FF0-B571-3589AA43D776}" destId="{C3FA0045-C4DF-4EBF-8D38-46BC066E7385}" srcOrd="1" destOrd="0" presId="urn:microsoft.com/office/officeart/2008/layout/HorizontalMultiLevelHierarchy"/>
    <dgm:cxn modelId="{E6F80B1E-C4E5-4F24-8C7D-3CB15197910F}" type="presOf" srcId="{97915C92-FD9B-42B0-8E3D-D1B6E7D89C88}" destId="{0D7D2400-3A2D-4DAA-903E-197D2B847756}" srcOrd="0" destOrd="0" presId="urn:microsoft.com/office/officeart/2008/layout/HorizontalMultiLevelHierarchy"/>
    <dgm:cxn modelId="{1E156422-F113-41BE-B437-FD06EDCA1956}" type="presOf" srcId="{2BBCA6DE-8F60-45BD-9878-85A57E03C381}" destId="{FC051944-E610-49FD-BF93-D7880A825F22}" srcOrd="0" destOrd="0" presId="urn:microsoft.com/office/officeart/2008/layout/HorizontalMultiLevelHierarchy"/>
    <dgm:cxn modelId="{36608F22-7D57-4BF2-9EE2-49B904AD21A9}" type="presOf" srcId="{6700A196-A682-4F2C-8E28-CD7FB5A05B40}" destId="{D983204E-6D7A-433F-8871-07F65C674307}" srcOrd="0" destOrd="0" presId="urn:microsoft.com/office/officeart/2008/layout/HorizontalMultiLevelHierarchy"/>
    <dgm:cxn modelId="{C8867728-FFCE-4152-97B1-48EDE2C9BF72}" type="presOf" srcId="{63B91E76-A0EA-4B3C-9FEB-A275D205AABA}" destId="{3663A6D3-4775-436E-BA76-39AF6E648121}" srcOrd="0" destOrd="0" presId="urn:microsoft.com/office/officeart/2008/layout/HorizontalMultiLevelHierarchy"/>
    <dgm:cxn modelId="{C4C0B92C-209C-4FBF-A7C8-40D94053A2EE}" type="presOf" srcId="{722758EB-885D-401D-9991-4DA1D538D783}" destId="{37DE8CF5-524A-480A-A9A7-D3089FE2354E}" srcOrd="0" destOrd="0" presId="urn:microsoft.com/office/officeart/2008/layout/HorizontalMultiLevelHierarchy"/>
    <dgm:cxn modelId="{A4678432-937D-46CC-BC17-6FF1C9D52A25}" type="presOf" srcId="{68159634-DDFA-499A-93DC-ADE27EBB1D2D}" destId="{04A3BD73-79D0-4C1F-A2A3-F7521E7E38C5}" srcOrd="1" destOrd="0" presId="urn:microsoft.com/office/officeart/2008/layout/HorizontalMultiLevelHierarchy"/>
    <dgm:cxn modelId="{BF8D8634-71C2-44A3-BD3D-817872223E6A}" type="presOf" srcId="{9F8BD9A8-D501-41B3-866A-AC7A3E191B05}" destId="{3D7D4120-6F36-4787-921A-40F9FD5930CF}" srcOrd="1" destOrd="0" presId="urn:microsoft.com/office/officeart/2008/layout/HorizontalMultiLevelHierarchy"/>
    <dgm:cxn modelId="{121F1236-23D5-449D-AF8C-385EEBB9816E}" srcId="{927A118A-CBB9-4A36-B00E-798788B512DA}" destId="{6EEE1517-58DF-4EEE-A7F1-B14E06476024}" srcOrd="0" destOrd="0" parTransId="{0F295272-3176-47F9-B562-8D82C4142E1B}" sibTransId="{BA8B981E-5571-4B48-A4C0-27C31CAD5B21}"/>
    <dgm:cxn modelId="{14279336-430B-4EB5-8506-7CFFB296514E}" type="presOf" srcId="{76C38095-AECA-45E2-9563-42F2FFF58CE2}" destId="{9BFCAFFF-0EF4-4CEA-BEE3-4F95EC12B294}" srcOrd="0" destOrd="0" presId="urn:microsoft.com/office/officeart/2008/layout/HorizontalMultiLevelHierarchy"/>
    <dgm:cxn modelId="{7E0A1437-FCDE-4E17-8970-E506CD2073FB}" type="presOf" srcId="{19D057EB-7512-440B-9832-FE7CF35FBD44}" destId="{E9212E7D-1E5B-4967-A92A-B317C29410C9}" srcOrd="0" destOrd="0" presId="urn:microsoft.com/office/officeart/2008/layout/HorizontalMultiLevelHierarchy"/>
    <dgm:cxn modelId="{72AD9F37-0A9F-4D36-968B-DEDD6A1C8D5A}" type="presOf" srcId="{97915C92-FD9B-42B0-8E3D-D1B6E7D89C88}" destId="{7EC85AC7-AF5A-44B5-B129-8A6B3EE67B55}" srcOrd="1" destOrd="0" presId="urn:microsoft.com/office/officeart/2008/layout/HorizontalMultiLevelHierarchy"/>
    <dgm:cxn modelId="{D872593A-0212-4EE7-A440-12BB05A7E751}" type="presOf" srcId="{FE654DF6-42C7-4A1C-80F5-2E949099EEDE}" destId="{9C5579AB-FB9C-4C53-9A5C-944710ADA337}" srcOrd="0" destOrd="0" presId="urn:microsoft.com/office/officeart/2008/layout/HorizontalMultiLevelHierarchy"/>
    <dgm:cxn modelId="{11AE4D3E-028A-45BB-B22B-19BFEF1FC41F}" type="presOf" srcId="{0A99EE28-10A3-4C70-B06E-24AC999DB50F}" destId="{9AFE8310-0DD1-4A01-B850-EDC4A288308F}" srcOrd="0" destOrd="0" presId="urn:microsoft.com/office/officeart/2008/layout/HorizontalMultiLevelHierarchy"/>
    <dgm:cxn modelId="{70FC0740-DDC7-4CBC-9CFB-58B49BA27318}" srcId="{153D63F9-D522-4DA6-B5BD-583AB1BEBF0E}" destId="{927A118A-CBB9-4A36-B00E-798788B512DA}" srcOrd="0" destOrd="0" parTransId="{6700A196-A682-4F2C-8E28-CD7FB5A05B40}" sibTransId="{4FCA0F99-B081-4CFB-9857-7565F12D09AF}"/>
    <dgm:cxn modelId="{610A8646-9C87-4875-B715-D48BA7B9269D}" type="presOf" srcId="{6AC07D1F-ABA5-4286-87B0-60150E1BAFDA}" destId="{F9B6AC59-1B39-42F1-8353-45D7D4473EDF}" srcOrd="1" destOrd="0" presId="urn:microsoft.com/office/officeart/2008/layout/HorizontalMultiLevelHierarchy"/>
    <dgm:cxn modelId="{A5FCED46-EA66-4B2F-AA91-55619F82B07C}" type="presOf" srcId="{1B20DCC6-C225-405E-BA7A-8C28E1CB836B}" destId="{A412682E-9286-47C8-A336-69F3B073FD70}" srcOrd="0" destOrd="0" presId="urn:microsoft.com/office/officeart/2008/layout/HorizontalMultiLevelHierarchy"/>
    <dgm:cxn modelId="{CCC78147-4EF6-4C31-8F3E-4377FE84E3D7}" srcId="{3206245E-A81F-4F1F-A7D5-F97E18378974}" destId="{7593DFF4-942F-422F-A8F0-1322DE397407}" srcOrd="7" destOrd="0" parTransId="{0AA93973-9F95-45DE-82EC-EB8EA75F9F51}" sibTransId="{FEC78401-8CC1-4E66-A168-A0CE4F41A78A}"/>
    <dgm:cxn modelId="{71050A48-DDFF-44B2-A3F3-9433919C34C5}" type="presOf" srcId="{00A71161-FD58-4AEE-84FD-A0104E7BE061}" destId="{77ADD770-B364-4B7D-9DA2-E5DADA5AD4C8}" srcOrd="0" destOrd="0" presId="urn:microsoft.com/office/officeart/2008/layout/HorizontalMultiLevelHierarchy"/>
    <dgm:cxn modelId="{D45F1C48-50D0-4969-90CC-DA900BC6F99C}" type="presOf" srcId="{208F98AE-582D-4604-AF36-6F2E102A5AD3}" destId="{350078A9-6CDA-4CC6-9555-8AC96D14ED5F}" srcOrd="0" destOrd="0" presId="urn:microsoft.com/office/officeart/2008/layout/HorizontalMultiLevelHierarchy"/>
    <dgm:cxn modelId="{5386C249-D99E-4B79-8A08-199E2066C1CC}" type="presOf" srcId="{54BCCD41-35E1-47CF-B5F3-A73791761247}" destId="{6CEE8DFB-2176-4B0C-936A-7F1FD042568F}" srcOrd="1" destOrd="0" presId="urn:microsoft.com/office/officeart/2008/layout/HorizontalMultiLevelHierarchy"/>
    <dgm:cxn modelId="{8662EE4B-48F3-419B-BF80-BC7BE3BC9EF7}" type="presOf" srcId="{62CC9062-AE00-43BF-907B-27D26E3A7790}" destId="{4C39252B-7B56-47D4-A339-CFDF7E40581E}" srcOrd="1" destOrd="0" presId="urn:microsoft.com/office/officeart/2008/layout/HorizontalMultiLevelHierarchy"/>
    <dgm:cxn modelId="{F7F9884C-BC68-47C3-9AF5-9867C996EC12}" type="presOf" srcId="{19D057EB-7512-440B-9832-FE7CF35FBD44}" destId="{F4897D1B-7AEC-4FCB-8FC2-65AEF67EEAFE}" srcOrd="1" destOrd="0" presId="urn:microsoft.com/office/officeart/2008/layout/HorizontalMultiLevelHierarchy"/>
    <dgm:cxn modelId="{9404184F-1E03-4B31-9F04-C65F2D8C3002}" type="presOf" srcId="{BD57AB0F-0D2B-4C15-9699-C941E8F0B8CC}" destId="{E31EA31B-F6CF-4D72-AEB4-0F2CF93A3F86}" srcOrd="1" destOrd="0" presId="urn:microsoft.com/office/officeart/2008/layout/HorizontalMultiLevelHierarchy"/>
    <dgm:cxn modelId="{968F6751-1848-4F6C-9F20-3C7ABAEC63DE}" srcId="{63B91E76-A0EA-4B3C-9FEB-A275D205AABA}" destId="{C8ABE4FB-632F-4C88-818B-AC4D0FDAB14B}" srcOrd="0" destOrd="0" parTransId="{97915C92-FD9B-42B0-8E3D-D1B6E7D89C88}" sibTransId="{B149F868-48D6-41B8-8D48-2C9805F2DA86}"/>
    <dgm:cxn modelId="{EA6E6E59-ACAB-4375-B262-02CBC979C10D}" type="presOf" srcId="{8733C1A5-4520-466C-BAED-BE786AABDB1E}" destId="{F6A3CA3D-6F94-4847-8882-FF99751482F1}" srcOrd="0" destOrd="0" presId="urn:microsoft.com/office/officeart/2008/layout/HorizontalMultiLevelHierarchy"/>
    <dgm:cxn modelId="{5598B85B-0E3C-4949-A95E-39E17E629CCD}" type="presOf" srcId="{0F295272-3176-47F9-B562-8D82C4142E1B}" destId="{00638205-F674-4E84-886B-F0CFEBB00378}" srcOrd="0" destOrd="0" presId="urn:microsoft.com/office/officeart/2008/layout/HorizontalMultiLevelHierarchy"/>
    <dgm:cxn modelId="{2AEED85C-AA3A-4F55-A75D-28256AC87C41}" type="presOf" srcId="{516B822F-D7C6-4C42-8237-462DFE6FD633}" destId="{F648673E-BD86-4BDA-8E0A-6163C09BF153}" srcOrd="1" destOrd="0" presId="urn:microsoft.com/office/officeart/2008/layout/HorizontalMultiLevelHierarchy"/>
    <dgm:cxn modelId="{56ECFC63-F640-4127-BAFC-45BFCB531F93}" type="presOf" srcId="{FC802AA0-1227-4B68-88FE-A6F4C1C2B9FE}" destId="{B3824F5F-B92E-4B91-A7D9-1E10AE76391F}" srcOrd="0" destOrd="0" presId="urn:microsoft.com/office/officeart/2008/layout/HorizontalMultiLevelHierarchy"/>
    <dgm:cxn modelId="{801E1864-B071-40B8-A219-DFE2239F3059}" type="presOf" srcId="{435844C3-3F56-4EED-8502-D73635B2D3F8}" destId="{4AE7DAC0-13BF-4A30-B2EF-EC479C18479E}" srcOrd="0" destOrd="0" presId="urn:microsoft.com/office/officeart/2008/layout/HorizontalMultiLevelHierarchy"/>
    <dgm:cxn modelId="{634F9266-1ADD-445E-90E4-E3232FDA53DC}" srcId="{3206245E-A81F-4F1F-A7D5-F97E18378974}" destId="{EF117E7C-FF15-4155-B42D-BFB5FF7E349E}" srcOrd="8" destOrd="0" parTransId="{BB021899-F98E-4DC4-8106-533846E7F413}" sibTransId="{C715094D-21C3-44AF-BE64-DCE2D1BBCB9B}"/>
    <dgm:cxn modelId="{3EEB9E66-A9D5-435F-80F8-89D8FF2E0054}" type="presOf" srcId="{C7C31FF9-DA91-49B3-B24A-82E18A495896}" destId="{D523CBFA-B293-4CA1-AB97-DA4C94ACE08B}" srcOrd="0" destOrd="0" presId="urn:microsoft.com/office/officeart/2008/layout/HorizontalMultiLevelHierarchy"/>
    <dgm:cxn modelId="{65A9D36B-1D02-4214-9BB1-3620EE87D74E}" type="presOf" srcId="{BB021899-F98E-4DC4-8106-533846E7F413}" destId="{2875206C-C0D4-4C2A-B784-13B421892883}" srcOrd="0" destOrd="0" presId="urn:microsoft.com/office/officeart/2008/layout/HorizontalMultiLevelHierarchy"/>
    <dgm:cxn modelId="{55507A73-D03E-4CCC-B380-D23CCF716237}" srcId="{3206245E-A81F-4F1F-A7D5-F97E18378974}" destId="{726E0CFC-BC90-4455-8FF5-CCF28F37ABF9}" srcOrd="9" destOrd="0" parTransId="{0A99EE28-10A3-4C70-B06E-24AC999DB50F}" sibTransId="{94D6E634-B8C5-43B8-9DCE-C0770EBEA1B7}"/>
    <dgm:cxn modelId="{1A646E74-CCDD-4B06-B885-AA6E7CD2CBEC}" type="presOf" srcId="{341BD90C-FFF2-40BA-A727-A30AEC385685}" destId="{FCCA8824-37CF-43BB-B8D8-51F033CEFB16}" srcOrd="0" destOrd="0" presId="urn:microsoft.com/office/officeart/2008/layout/HorizontalMultiLevelHierarchy"/>
    <dgm:cxn modelId="{5AD83C75-3D93-4657-AFF6-43EDA3D69E67}" srcId="{82CB22B9-A0AC-4C07-B5F6-4959A78E835E}" destId="{FCE1FA5C-DADE-4EF7-B695-7A8C3DF684FB}" srcOrd="0" destOrd="0" parTransId="{56B8E896-464B-4799-AAB1-7A115E2761E0}" sibTransId="{6CDC7236-EA29-49EF-A482-2AB872031FDE}"/>
    <dgm:cxn modelId="{A538A876-527F-4894-AD11-0C1B8527071E}" srcId="{311B4DAF-2AA8-4F2D-8E7D-F49FDBB730C8}" destId="{BD612200-BEC9-4DB0-B7D1-B550E98ADFDD}" srcOrd="0" destOrd="0" parTransId="{54BCCD41-35E1-47CF-B5F3-A73791761247}" sibTransId="{C0409B06-C642-44F1-8FF7-4985BC9EBE31}"/>
    <dgm:cxn modelId="{A7272F79-5AEB-4645-BBE1-57E3A8E579DE}" type="presOf" srcId="{56B8E896-464B-4799-AAB1-7A115E2761E0}" destId="{1E1CDCAF-8BD5-4F7D-B0DE-2D8A957EE276}" srcOrd="1" destOrd="0" presId="urn:microsoft.com/office/officeart/2008/layout/HorizontalMultiLevelHierarchy"/>
    <dgm:cxn modelId="{211B157A-D754-49B7-9BC6-EB04899C2810}" type="presOf" srcId="{56F6DBD3-235B-4CF2-BF47-17258ADCADFB}" destId="{80477D92-8F2C-470E-AC53-4B347D2157AD}" srcOrd="0" destOrd="0" presId="urn:microsoft.com/office/officeart/2008/layout/HorizontalMultiLevelHierarchy"/>
    <dgm:cxn modelId="{CA1D367A-84C8-4A63-8508-3926F0CC047F}" type="presOf" srcId="{B6FAA03C-A067-4EF8-ADE9-1D4C384DE2FB}" destId="{307EB365-2E54-4E05-80E4-732A81077D5C}" srcOrd="0" destOrd="0" presId="urn:microsoft.com/office/officeart/2008/layout/HorizontalMultiLevelHierarchy"/>
    <dgm:cxn modelId="{DB6FDB7A-3FCD-46BF-A4C2-C9C08F6E1834}" type="presOf" srcId="{AA991DDD-FF4F-419E-81FA-6298BA28D470}" destId="{1601C6F5-35FD-4429-8BD7-D40793D10F10}" srcOrd="1" destOrd="0" presId="urn:microsoft.com/office/officeart/2008/layout/HorizontalMultiLevelHierarchy"/>
    <dgm:cxn modelId="{9073CA7C-1878-4787-8E8B-5DEFE2835C53}" srcId="{EF117E7C-FF15-4155-B42D-BFB5FF7E349E}" destId="{6C1AAB40-E247-47DE-9B8B-CA1C72874E33}" srcOrd="0" destOrd="0" parTransId="{F0DB6BFC-846B-4FF0-B571-3589AA43D776}" sibTransId="{CA762AB6-BFBF-435E-898D-AC3525722574}"/>
    <dgm:cxn modelId="{0387FE85-4708-453B-86C2-12449C81FD48}" type="presOf" srcId="{56B8E896-464B-4799-AAB1-7A115E2761E0}" destId="{18C70598-5611-4D33-B608-AEF0669C27CF}" srcOrd="0" destOrd="0" presId="urn:microsoft.com/office/officeart/2008/layout/HorizontalMultiLevelHierarchy"/>
    <dgm:cxn modelId="{D5543E89-1052-41BC-AA8F-9031864BA88C}" type="presOf" srcId="{7593DFF4-942F-422F-A8F0-1322DE397407}" destId="{4EF7663A-4631-4913-992C-D5A076FA8057}" srcOrd="0" destOrd="0" presId="urn:microsoft.com/office/officeart/2008/layout/HorizontalMultiLevelHierarchy"/>
    <dgm:cxn modelId="{CDB3C78C-569A-43F2-9F12-62A83C15BAE3}" srcId="{FE654DF6-42C7-4A1C-80F5-2E949099EEDE}" destId="{3206245E-A81F-4F1F-A7D5-F97E18378974}" srcOrd="0" destOrd="0" parTransId="{722758EB-885D-401D-9991-4DA1D538D783}" sibTransId="{F65F2484-26D6-4E7A-8C2D-25F3FFE07832}"/>
    <dgm:cxn modelId="{C9C87194-8D08-4C96-91EC-FCD59C4092D7}" type="presOf" srcId="{C7C31FF9-DA91-49B3-B24A-82E18A495896}" destId="{CFA2FC53-93F0-492C-B676-BC89F41AFE4B}" srcOrd="1" destOrd="0" presId="urn:microsoft.com/office/officeart/2008/layout/HorizontalMultiLevelHierarchy"/>
    <dgm:cxn modelId="{484EB396-DBB1-4C4F-8521-AC276D399D40}" type="presOf" srcId="{BB021899-F98E-4DC4-8106-533846E7F413}" destId="{F122B0AF-29D2-4111-BA24-F66F490A0BDC}" srcOrd="1" destOrd="0" presId="urn:microsoft.com/office/officeart/2008/layout/HorizontalMultiLevelHierarchy"/>
    <dgm:cxn modelId="{3656EC96-3C1C-442F-A9E9-84F45832D6A4}" type="presOf" srcId="{3E312FF7-936E-4ACE-96E8-CA84DB5FE4AF}" destId="{CE27CA77-2109-4320-8D98-7F30939A18C0}" srcOrd="1" destOrd="0" presId="urn:microsoft.com/office/officeart/2008/layout/HorizontalMultiLevelHierarchy"/>
    <dgm:cxn modelId="{41F13B97-39AE-4EC9-B2D7-461027F22671}" type="presOf" srcId="{00A71161-FD58-4AEE-84FD-A0104E7BE061}" destId="{0A3B5BE3-842A-4443-8B57-9B50544CF470}" srcOrd="1" destOrd="0" presId="urn:microsoft.com/office/officeart/2008/layout/HorizontalMultiLevelHierarchy"/>
    <dgm:cxn modelId="{2CECEF97-9BB5-48B7-94C4-ABB3FDE4F356}" srcId="{5F89D255-D69D-45B7-A2E6-9536001E2D26}" destId="{43FDE44A-0055-4E0C-B782-B4361FC8188C}" srcOrd="0" destOrd="0" parTransId="{9998EA9F-56CD-435B-B2F0-929813541D80}" sibTransId="{78FD51EA-69FC-4FE0-8494-2F7D2F9B2E40}"/>
    <dgm:cxn modelId="{5FB2E599-077C-4F0A-B62E-3599BA97A903}" srcId="{3206245E-A81F-4F1F-A7D5-F97E18378974}" destId="{1CD89B23-AE36-416E-93E3-4F59EBC7E16F}" srcOrd="1" destOrd="0" parTransId="{69DF513C-6FC2-4A8B-AE52-222A546E48C0}" sibTransId="{8ADD6577-04CA-4CF5-9154-495F869280B2}"/>
    <dgm:cxn modelId="{238D4A9D-2918-4240-945D-2249F22BF584}" type="presOf" srcId="{8733C1A5-4520-466C-BAED-BE786AABDB1E}" destId="{C9D5C768-1A42-4E94-89D0-75FBAC827DFC}" srcOrd="1" destOrd="0" presId="urn:microsoft.com/office/officeart/2008/layout/HorizontalMultiLevelHierarchy"/>
    <dgm:cxn modelId="{C62F629D-4AF3-451F-93B3-4C16D0806D37}" type="presOf" srcId="{6700A196-A682-4F2C-8E28-CD7FB5A05B40}" destId="{2F517398-0C51-45CE-9711-466AB5859DD8}" srcOrd="1" destOrd="0" presId="urn:microsoft.com/office/officeart/2008/layout/HorizontalMultiLevelHierarchy"/>
    <dgm:cxn modelId="{63EF729D-9E1C-45BF-B900-D35724039FBF}" type="presOf" srcId="{349899AF-1E61-4F69-B48E-0611A0FD9806}" destId="{38CB5AA4-7AB3-4307-BBAB-17F7ACA27D8D}" srcOrd="0" destOrd="0" presId="urn:microsoft.com/office/officeart/2008/layout/HorizontalMultiLevelHierarchy"/>
    <dgm:cxn modelId="{DEAC21A3-F5C5-4960-8B5D-52C22A65CDFE}" srcId="{1CD89B23-AE36-416E-93E3-4F59EBC7E16F}" destId="{341BD90C-FFF2-40BA-A727-A30AEC385685}" srcOrd="0" destOrd="0" parTransId="{435844C3-3F56-4EED-8502-D73635B2D3F8}" sibTransId="{F891FDE9-2E69-4980-9AB3-07E5B36A9D83}"/>
    <dgm:cxn modelId="{D0C668A3-3120-4728-B1CE-35431243F972}" type="presOf" srcId="{C8ABE4FB-632F-4C88-818B-AC4D0FDAB14B}" destId="{996F7915-82A8-44C3-8221-AD6CA5AFB64B}" srcOrd="0" destOrd="0" presId="urn:microsoft.com/office/officeart/2008/layout/HorizontalMultiLevelHierarchy"/>
    <dgm:cxn modelId="{EB7021A6-B6A9-4937-8A50-66C42A76A7A0}" type="presOf" srcId="{D505B14D-483D-452D-8547-BA842CBCBA0B}" destId="{D68F5FED-EF30-423F-AD3C-A42AB8B5D764}" srcOrd="0" destOrd="0" presId="urn:microsoft.com/office/officeart/2008/layout/HorizontalMultiLevelHierarchy"/>
    <dgm:cxn modelId="{E13BD0A9-9D4C-4480-9850-54071EB136B3}" type="presOf" srcId="{311B4DAF-2AA8-4F2D-8E7D-F49FDBB730C8}" destId="{51FDDA7F-C3C2-450F-AEDA-DB31DA8E617C}" srcOrd="0" destOrd="0" presId="urn:microsoft.com/office/officeart/2008/layout/HorizontalMultiLevelHierarchy"/>
    <dgm:cxn modelId="{F73B6AAC-97B8-4710-B866-03A77AFC13B1}" type="presOf" srcId="{20E2F677-A4D3-42D2-A0C2-B695AEA3D3E7}" destId="{5F47AC68-C380-456E-8AF0-24B0CB2510F6}" srcOrd="1" destOrd="0" presId="urn:microsoft.com/office/officeart/2008/layout/HorizontalMultiLevelHierarchy"/>
    <dgm:cxn modelId="{9BDAFAAD-094A-47F4-8B85-28BF36BB3101}" srcId="{6340A4B4-9A34-422F-8535-7A0AD4010E31}" destId="{1F80A2E2-8EB4-489F-98B5-C45297F16D5E}" srcOrd="0" destOrd="0" parTransId="{76C38095-AECA-45E2-9563-42F2FFF58CE2}" sibTransId="{123AE8F0-4B04-4797-9BA3-D8E376E917C6}"/>
    <dgm:cxn modelId="{0A9364AE-CC20-4C82-BFFD-8B69966D347D}" type="presOf" srcId="{B6FAA03C-A067-4EF8-ADE9-1D4C384DE2FB}" destId="{9318A687-4A29-472A-81F1-0566174E818B}" srcOrd="1" destOrd="0" presId="urn:microsoft.com/office/officeart/2008/layout/HorizontalMultiLevelHierarchy"/>
    <dgm:cxn modelId="{413C1AB0-04E3-4BC7-9607-E69A3931CC7E}" srcId="{3206245E-A81F-4F1F-A7D5-F97E18378974}" destId="{311B4DAF-2AA8-4F2D-8E7D-F49FDBB730C8}" srcOrd="5" destOrd="0" parTransId="{BD57AB0F-0D2B-4C15-9699-C941E8F0B8CC}" sibTransId="{58CA65E3-7324-421C-9C2B-41B08D906540}"/>
    <dgm:cxn modelId="{B94D28B1-38B3-4232-AB92-DEFF390AE41B}" type="presOf" srcId="{0F295272-3176-47F9-B562-8D82C4142E1B}" destId="{E0A0FEE2-51CB-4D2C-9EE4-B2FEC64C0DE7}" srcOrd="1" destOrd="0" presId="urn:microsoft.com/office/officeart/2008/layout/HorizontalMultiLevelHierarchy"/>
    <dgm:cxn modelId="{3283C9B4-7F19-4961-B38C-B5C8BDDB59AC}" srcId="{3206245E-A81F-4F1F-A7D5-F97E18378974}" destId="{63B91E76-A0EA-4B3C-9FEB-A275D205AABA}" srcOrd="2" destOrd="0" parTransId="{19D057EB-7512-440B-9832-FE7CF35FBD44}" sibTransId="{846211A9-BD59-43A5-BC49-2484E7B9BC70}"/>
    <dgm:cxn modelId="{CD9CCFB4-8E3F-4B97-82FF-0C56FAE24418}" type="presOf" srcId="{6AC07D1F-ABA5-4286-87B0-60150E1BAFDA}" destId="{D86373C6-E9B1-491A-ADEC-5FDB2D7F66D2}" srcOrd="0" destOrd="0" presId="urn:microsoft.com/office/officeart/2008/layout/HorizontalMultiLevelHierarchy"/>
    <dgm:cxn modelId="{003EBCB5-A0E7-4BE1-840D-9FCB48611BE2}" type="presOf" srcId="{0A99EE28-10A3-4C70-B06E-24AC999DB50F}" destId="{4B0403A2-47EB-47AC-9097-AE463EBF7272}" srcOrd="1" destOrd="0" presId="urn:microsoft.com/office/officeart/2008/layout/HorizontalMultiLevelHierarchy"/>
    <dgm:cxn modelId="{98E034B9-F8C7-4880-88E4-5A76255147A6}" srcId="{3206245E-A81F-4F1F-A7D5-F97E18378974}" destId="{2BBCA6DE-8F60-45BD-9878-85A57E03C381}" srcOrd="0" destOrd="0" parTransId="{C7C31FF9-DA91-49B3-B24A-82E18A495896}" sibTransId="{114C4DE6-02F2-4408-B959-DDB8146D9F0A}"/>
    <dgm:cxn modelId="{07B655BB-23A1-49F6-8A78-134127FE1B0A}" type="presOf" srcId="{2B6ECCA2-CD72-484C-AA35-F09C3718A1B1}" destId="{91C085F1-3DDA-403D-A5CC-C2E8A4143F07}" srcOrd="0" destOrd="0" presId="urn:microsoft.com/office/officeart/2008/layout/HorizontalMultiLevelHierarchy"/>
    <dgm:cxn modelId="{EAA20FBD-9599-44E3-8CEF-E6A546CE4E63}" type="presOf" srcId="{3E312FF7-936E-4ACE-96E8-CA84DB5FE4AF}" destId="{7696D99D-5A64-4FCE-B26F-269361D13D1E}" srcOrd="0" destOrd="0" presId="urn:microsoft.com/office/officeart/2008/layout/HorizontalMultiLevelHierarchy"/>
    <dgm:cxn modelId="{A1E017BE-B55E-406A-A281-96C4EDE62284}" srcId="{7593DFF4-942F-422F-A8F0-1322DE397407}" destId="{2B6ECCA2-CD72-484C-AA35-F09C3718A1B1}" srcOrd="0" destOrd="0" parTransId="{9F8BD9A8-D501-41B3-866A-AC7A3E191B05}" sibTransId="{B94C6EDD-B681-4900-8A63-144EDAD742D6}"/>
    <dgm:cxn modelId="{5CF1AABE-2F93-4536-9D21-E09F3BA29C12}" type="presOf" srcId="{FCE1FA5C-DADE-4EF7-B695-7A8C3DF684FB}" destId="{1BB30B8F-3122-4907-A4FB-8E0F56D255B9}" srcOrd="0" destOrd="0" presId="urn:microsoft.com/office/officeart/2008/layout/HorizontalMultiLevelHierarchy"/>
    <dgm:cxn modelId="{D818B3C1-B519-4D95-A9D2-E184B9AABB8C}" type="presOf" srcId="{1CD89B23-AE36-416E-93E3-4F59EBC7E16F}" destId="{B004C9FE-0FEE-4124-9092-3B269840305B}" srcOrd="0" destOrd="0" presId="urn:microsoft.com/office/officeart/2008/layout/HorizontalMultiLevelHierarchy"/>
    <dgm:cxn modelId="{9F9A05C4-AED8-4F3E-A1E3-78DA6A1CFAD8}" type="presOf" srcId="{5B43144D-8AEB-4B92-82B7-E8E8A3C881EC}" destId="{714D7B11-E6F3-4162-B77B-C5BEE5C6B0D0}" srcOrd="0" destOrd="0" presId="urn:microsoft.com/office/officeart/2008/layout/HorizontalMultiLevelHierarchy"/>
    <dgm:cxn modelId="{DDD308C4-08AB-46D1-8B66-82EB11A0CDE1}" srcId="{3206245E-A81F-4F1F-A7D5-F97E18378974}" destId="{4B5BEF43-43F7-41B0-9016-33FF33E11A48}" srcOrd="6" destOrd="0" parTransId="{00A71161-FD58-4AEE-84FD-A0104E7BE061}" sibTransId="{CDCAB182-B628-44B6-A53B-498BA61A51CA}"/>
    <dgm:cxn modelId="{2DF575C5-46E2-4A9C-B457-7107288AA3C1}" type="presOf" srcId="{BD612200-BEC9-4DB0-B7D1-B550E98ADFDD}" destId="{3B18D2FC-B3DF-4802-8840-ACBCA8BA46C6}" srcOrd="0" destOrd="0" presId="urn:microsoft.com/office/officeart/2008/layout/HorizontalMultiLevelHierarchy"/>
    <dgm:cxn modelId="{A79895C8-EC4A-42C4-8E4D-2D78FBEEB87C}" type="presOf" srcId="{43FDE44A-0055-4E0C-B782-B4361FC8188C}" destId="{85AA78B4-89EE-45DD-A4BB-A7F775DE9E4E}" srcOrd="0" destOrd="0" presId="urn:microsoft.com/office/officeart/2008/layout/HorizontalMultiLevelHierarchy"/>
    <dgm:cxn modelId="{64DAB2CC-4795-4DAD-B946-ACEA637699E8}" srcId="{43FDE44A-0055-4E0C-B782-B4361FC8188C}" destId="{FE654DF6-42C7-4A1C-80F5-2E949099EEDE}" srcOrd="0" destOrd="0" parTransId="{1B20DCC6-C225-405E-BA7A-8C28E1CB836B}" sibTransId="{6733EE24-B333-4C2D-B252-D26512A871D6}"/>
    <dgm:cxn modelId="{6C1CA5CD-5FB6-41AC-A2C0-65FDBF9FEDE0}" type="presOf" srcId="{62CC9062-AE00-43BF-907B-27D26E3A7790}" destId="{7FB04715-5B05-461D-9FA9-6050137AAC49}" srcOrd="0" destOrd="0" presId="urn:microsoft.com/office/officeart/2008/layout/HorizontalMultiLevelHierarchy"/>
    <dgm:cxn modelId="{5C41DBD0-B13D-467E-8FAA-E34AABF20CC3}" srcId="{6C1AAB40-E247-47DE-9B8B-CA1C72874E33}" destId="{F35BA25B-3879-4B42-A43B-81646D3805C5}" srcOrd="0" destOrd="0" parTransId="{8733C1A5-4520-466C-BAED-BE786AABDB1E}" sibTransId="{1907D360-C53D-45DF-A099-4F1B003EF294}"/>
    <dgm:cxn modelId="{1DC8B7D2-B82F-449D-88B3-0E2D33141F19}" type="presOf" srcId="{1F80A2E2-8EB4-489F-98B5-C45297F16D5E}" destId="{49E92EDE-59C8-4734-8532-FA8A117D2901}" srcOrd="0" destOrd="0" presId="urn:microsoft.com/office/officeart/2008/layout/HorizontalMultiLevelHierarchy"/>
    <dgm:cxn modelId="{85DF27D5-6FF5-43D6-BDC9-7C7D43DB57C6}" type="presOf" srcId="{F35BA25B-3879-4B42-A43B-81646D3805C5}" destId="{1822AF8C-CC83-4F05-A70A-CF99A7A604A1}" srcOrd="0" destOrd="0" presId="urn:microsoft.com/office/officeart/2008/layout/HorizontalMultiLevelHierarchy"/>
    <dgm:cxn modelId="{DFE4C4D9-7CAF-4747-A3F4-B1D22BB95B6B}" type="presOf" srcId="{69DF513C-6FC2-4A8B-AE52-222A546E48C0}" destId="{F8D16C95-87D0-497A-A071-D432864BF94A}" srcOrd="1" destOrd="0" presId="urn:microsoft.com/office/officeart/2008/layout/HorizontalMultiLevelHierarchy"/>
    <dgm:cxn modelId="{631FDDD9-107A-4C04-B314-B68706AB27F4}" type="presOf" srcId="{69DF513C-6FC2-4A8B-AE52-222A546E48C0}" destId="{690F1C40-EA0B-4882-8E51-0E372CCA6078}" srcOrd="0" destOrd="0" presId="urn:microsoft.com/office/officeart/2008/layout/HorizontalMultiLevelHierarchy"/>
    <dgm:cxn modelId="{4FF062DD-BF0F-46A0-9FDA-E14BC5BF6011}" type="presOf" srcId="{927A118A-CBB9-4A36-B00E-798788B512DA}" destId="{2F530122-ABBD-4A47-AA27-BB28A7C1F208}" srcOrd="0" destOrd="0" presId="urn:microsoft.com/office/officeart/2008/layout/HorizontalMultiLevelHierarchy"/>
    <dgm:cxn modelId="{E114D5DF-2DD1-4A33-A172-F507B8454575}" type="presOf" srcId="{0AA93973-9F95-45DE-82EC-EB8EA75F9F51}" destId="{6FD22EC3-4337-4EB9-B8A9-8F79FB6D1987}" srcOrd="1" destOrd="0" presId="urn:microsoft.com/office/officeart/2008/layout/HorizontalMultiLevelHierarchy"/>
    <dgm:cxn modelId="{3AD5DEDF-00EF-4A02-A7E0-8C6674FEA2AD}" type="presOf" srcId="{8205A312-D66A-46F5-88E1-5535EE538108}" destId="{8DD9F706-58AB-43ED-B225-D6C65D9169BD}" srcOrd="0" destOrd="0" presId="urn:microsoft.com/office/officeart/2008/layout/HorizontalMultiLevelHierarchy"/>
    <dgm:cxn modelId="{25C05AE2-B26D-4AA3-8A0D-9310BBA0DD13}" srcId="{43FDE44A-0055-4E0C-B782-B4361FC8188C}" destId="{6340A4B4-9A34-422F-8535-7A0AD4010E31}" srcOrd="1" destOrd="0" parTransId="{6AC07D1F-ABA5-4286-87B0-60150E1BAFDA}" sibTransId="{CC7E27D6-D21C-4021-BEF7-B7DCB64AEC08}"/>
    <dgm:cxn modelId="{45A3B0E2-B95F-4725-9734-D1EF6D150F97}" srcId="{D505B14D-483D-452D-8547-BA842CBCBA0B}" destId="{349899AF-1E61-4F69-B48E-0611A0FD9806}" srcOrd="0" destOrd="0" parTransId="{AA991DDD-FF4F-419E-81FA-6298BA28D470}" sibTransId="{587C1987-3FEB-40D6-8D1A-14574734B482}"/>
    <dgm:cxn modelId="{9A40AEE5-3E4A-43D4-9821-CAA243AF5263}" srcId="{349899AF-1E61-4F69-B48E-0611A0FD9806}" destId="{8205A312-D66A-46F5-88E1-5535EE538108}" srcOrd="0" destOrd="0" parTransId="{5B43144D-8AEB-4B92-82B7-E8E8A3C881EC}" sibTransId="{7537CA84-87DD-48AB-AFEB-B9C04B0EE382}"/>
    <dgm:cxn modelId="{053F3CE9-0A41-4849-9393-F98F077A4405}" type="presOf" srcId="{0AA93973-9F95-45DE-82EC-EB8EA75F9F51}" destId="{7F5542E8-24EA-4906-8786-317BDC2E15D4}" srcOrd="0" destOrd="0" presId="urn:microsoft.com/office/officeart/2008/layout/HorizontalMultiLevelHierarchy"/>
    <dgm:cxn modelId="{FD8110EA-5DC7-4F87-8E1D-436733E56782}" type="presOf" srcId="{3206245E-A81F-4F1F-A7D5-F97E18378974}" destId="{1EB5C6CA-6BA2-4D35-9173-E592544F0AB9}" srcOrd="0" destOrd="0" presId="urn:microsoft.com/office/officeart/2008/layout/HorizontalMultiLevelHierarchy"/>
    <dgm:cxn modelId="{CCA752EC-1E16-44D2-B01F-DDA098C46CEE}" type="presOf" srcId="{9F8BD9A8-D501-41B3-866A-AC7A3E191B05}" destId="{50EE7DB3-491F-42CA-962A-E8E6CB659473}" srcOrd="0" destOrd="0" presId="urn:microsoft.com/office/officeart/2008/layout/HorizontalMultiLevelHierarchy"/>
    <dgm:cxn modelId="{37B508ED-F59F-498A-8109-701B77E391CF}" type="presOf" srcId="{726E0CFC-BC90-4455-8FF5-CCF28F37ABF9}" destId="{0FAF86D4-ABA8-4CED-A50E-795F9FF540A2}" srcOrd="0" destOrd="0" presId="urn:microsoft.com/office/officeart/2008/layout/HorizontalMultiLevelHierarchy"/>
    <dgm:cxn modelId="{32B781F0-86D6-45B8-AE1F-544B265E2211}" type="presOf" srcId="{722758EB-885D-401D-9991-4DA1D538D783}" destId="{6217A8B1-2DA1-49B1-BFE5-8B1A58FFCD34}" srcOrd="1" destOrd="0" presId="urn:microsoft.com/office/officeart/2008/layout/HorizontalMultiLevelHierarchy"/>
    <dgm:cxn modelId="{F3C390F4-9B4E-40E7-A106-376F5770CB6C}" type="presOf" srcId="{20E2F677-A4D3-42D2-A0C2-B695AEA3D3E7}" destId="{F6E39C72-1CF0-4BCD-8471-D7D818870C39}" srcOrd="0" destOrd="0" presId="urn:microsoft.com/office/officeart/2008/layout/HorizontalMultiLevelHierarchy"/>
    <dgm:cxn modelId="{C0589AF5-B911-430E-9343-CDAC906829F1}" type="presOf" srcId="{68159634-DDFA-499A-93DC-ADE27EBB1D2D}" destId="{F5F85B6E-99C8-4F1D-AF5D-B170488D8D85}" srcOrd="0" destOrd="0" presId="urn:microsoft.com/office/officeart/2008/layout/HorizontalMultiLevelHierarchy"/>
    <dgm:cxn modelId="{4FABACF5-CAF6-470F-B1BE-F891855FEB81}" type="presOf" srcId="{82CB22B9-A0AC-4C07-B5F6-4959A78E835E}" destId="{33E0CE31-2F7F-43E8-8863-B82780809ACD}" srcOrd="0" destOrd="0" presId="urn:microsoft.com/office/officeart/2008/layout/HorizontalMultiLevelHierarchy"/>
    <dgm:cxn modelId="{7745ADF9-047A-48BB-BFC1-9EC03913CF81}" type="presOf" srcId="{1F48B009-BCD0-44A5-A4C1-288CB628F3AD}" destId="{B3B1DD78-0580-403B-AAF1-4D1156C3E623}" srcOrd="0" destOrd="0" presId="urn:microsoft.com/office/officeart/2008/layout/HorizontalMultiLevelHierarchy"/>
    <dgm:cxn modelId="{1A6DE4FC-1337-4E01-A29A-7AE770180566}" type="presOf" srcId="{5B43144D-8AEB-4B92-82B7-E8E8A3C881EC}" destId="{6A61D835-586B-474D-AD79-65139A25FD09}" srcOrd="1" destOrd="0" presId="urn:microsoft.com/office/officeart/2008/layout/HorizontalMultiLevelHierarchy"/>
    <dgm:cxn modelId="{DA7583FF-3A44-409D-8506-122951A0E26C}" type="presOf" srcId="{208F98AE-582D-4604-AF36-6F2E102A5AD3}" destId="{544BD7BB-A443-4129-AE5C-DED49751164C}" srcOrd="1" destOrd="0" presId="urn:microsoft.com/office/officeart/2008/layout/HorizontalMultiLevelHierarchy"/>
    <dgm:cxn modelId="{F376B6FF-857A-4BF7-A8DD-A4A0B13714CA}" type="presOf" srcId="{435844C3-3F56-4EED-8502-D73635B2D3F8}" destId="{CAA5009F-D220-41CF-98AC-00C96E4D2B72}" srcOrd="1" destOrd="0" presId="urn:microsoft.com/office/officeart/2008/layout/HorizontalMultiLevelHierarchy"/>
    <dgm:cxn modelId="{CBDD404B-A56F-492E-9528-AE80B5E3778A}" type="presParOf" srcId="{B9C0EF7A-FE1E-42BA-923E-62FE0804A414}" destId="{A6173AB6-BF0C-4EAA-963D-161E330A8C4E}" srcOrd="0" destOrd="0" presId="urn:microsoft.com/office/officeart/2008/layout/HorizontalMultiLevelHierarchy"/>
    <dgm:cxn modelId="{4266B751-4102-440D-BA60-E916AC29F8F8}" type="presParOf" srcId="{A6173AB6-BF0C-4EAA-963D-161E330A8C4E}" destId="{85AA78B4-89EE-45DD-A4BB-A7F775DE9E4E}" srcOrd="0" destOrd="0" presId="urn:microsoft.com/office/officeart/2008/layout/HorizontalMultiLevelHierarchy"/>
    <dgm:cxn modelId="{B673D9E0-254D-431F-9C05-A3C08DEE0143}" type="presParOf" srcId="{A6173AB6-BF0C-4EAA-963D-161E330A8C4E}" destId="{6F180B5F-5D3B-4943-AA75-5AC860D9CAD1}" srcOrd="1" destOrd="0" presId="urn:microsoft.com/office/officeart/2008/layout/HorizontalMultiLevelHierarchy"/>
    <dgm:cxn modelId="{0984554B-8C63-4D0F-BEAF-01AB020D0848}" type="presParOf" srcId="{6F180B5F-5D3B-4943-AA75-5AC860D9CAD1}" destId="{A412682E-9286-47C8-A336-69F3B073FD70}" srcOrd="0" destOrd="0" presId="urn:microsoft.com/office/officeart/2008/layout/HorizontalMultiLevelHierarchy"/>
    <dgm:cxn modelId="{A165CED7-3D75-4F67-A76B-12A3529F4885}" type="presParOf" srcId="{A412682E-9286-47C8-A336-69F3B073FD70}" destId="{D4C8D37D-6491-438E-B779-6454D84D9B84}" srcOrd="0" destOrd="0" presId="urn:microsoft.com/office/officeart/2008/layout/HorizontalMultiLevelHierarchy"/>
    <dgm:cxn modelId="{1C545DA8-8A14-46B9-8906-5D5AFBFC388E}" type="presParOf" srcId="{6F180B5F-5D3B-4943-AA75-5AC860D9CAD1}" destId="{46278576-C8EC-4364-A9BB-96C0122588CC}" srcOrd="1" destOrd="0" presId="urn:microsoft.com/office/officeart/2008/layout/HorizontalMultiLevelHierarchy"/>
    <dgm:cxn modelId="{D884E2F2-74FA-40FC-BD99-1D0F16074DCF}" type="presParOf" srcId="{46278576-C8EC-4364-A9BB-96C0122588CC}" destId="{9C5579AB-FB9C-4C53-9A5C-944710ADA337}" srcOrd="0" destOrd="0" presId="urn:microsoft.com/office/officeart/2008/layout/HorizontalMultiLevelHierarchy"/>
    <dgm:cxn modelId="{6342F8A9-A574-4244-9E39-2BAB66196DA2}" type="presParOf" srcId="{46278576-C8EC-4364-A9BB-96C0122588CC}" destId="{4E7DCB8D-F6F2-4777-A029-90DEFC62138E}" srcOrd="1" destOrd="0" presId="urn:microsoft.com/office/officeart/2008/layout/HorizontalMultiLevelHierarchy"/>
    <dgm:cxn modelId="{3508A515-4E09-4982-8FCE-B2051492B520}" type="presParOf" srcId="{4E7DCB8D-F6F2-4777-A029-90DEFC62138E}" destId="{37DE8CF5-524A-480A-A9A7-D3089FE2354E}" srcOrd="0" destOrd="0" presId="urn:microsoft.com/office/officeart/2008/layout/HorizontalMultiLevelHierarchy"/>
    <dgm:cxn modelId="{B32D6038-0B83-4D56-96DE-83C1EE72F95E}" type="presParOf" srcId="{37DE8CF5-524A-480A-A9A7-D3089FE2354E}" destId="{6217A8B1-2DA1-49B1-BFE5-8B1A58FFCD34}" srcOrd="0" destOrd="0" presId="urn:microsoft.com/office/officeart/2008/layout/HorizontalMultiLevelHierarchy"/>
    <dgm:cxn modelId="{6C88D55F-19A7-477F-BBA2-E556120A30B1}" type="presParOf" srcId="{4E7DCB8D-F6F2-4777-A029-90DEFC62138E}" destId="{D389D4EE-5E2F-45B7-AAB3-23A9F7D248F0}" srcOrd="1" destOrd="0" presId="urn:microsoft.com/office/officeart/2008/layout/HorizontalMultiLevelHierarchy"/>
    <dgm:cxn modelId="{BB686D85-9BA1-4927-9A80-A3BC355A1227}" type="presParOf" srcId="{D389D4EE-5E2F-45B7-AAB3-23A9F7D248F0}" destId="{1EB5C6CA-6BA2-4D35-9173-E592544F0AB9}" srcOrd="0" destOrd="0" presId="urn:microsoft.com/office/officeart/2008/layout/HorizontalMultiLevelHierarchy"/>
    <dgm:cxn modelId="{470F284E-A3E1-4C6D-B6AE-39EBDBE1BAB0}" type="presParOf" srcId="{D389D4EE-5E2F-45B7-AAB3-23A9F7D248F0}" destId="{04295C5E-20F6-4147-A484-79AEAFF39F3D}" srcOrd="1" destOrd="0" presId="urn:microsoft.com/office/officeart/2008/layout/HorizontalMultiLevelHierarchy"/>
    <dgm:cxn modelId="{4B869FD2-F5B9-4038-B014-0AAFBF31B026}" type="presParOf" srcId="{04295C5E-20F6-4147-A484-79AEAFF39F3D}" destId="{D523CBFA-B293-4CA1-AB97-DA4C94ACE08B}" srcOrd="0" destOrd="0" presId="urn:microsoft.com/office/officeart/2008/layout/HorizontalMultiLevelHierarchy"/>
    <dgm:cxn modelId="{277D2FDC-15BD-4B5A-A673-5A72A3D2C71E}" type="presParOf" srcId="{D523CBFA-B293-4CA1-AB97-DA4C94ACE08B}" destId="{CFA2FC53-93F0-492C-B676-BC89F41AFE4B}" srcOrd="0" destOrd="0" presId="urn:microsoft.com/office/officeart/2008/layout/HorizontalMultiLevelHierarchy"/>
    <dgm:cxn modelId="{5546D7E8-2480-41BA-A9D0-91DF9B4748D2}" type="presParOf" srcId="{04295C5E-20F6-4147-A484-79AEAFF39F3D}" destId="{EC4357FF-F248-4A0B-9318-D342009D3858}" srcOrd="1" destOrd="0" presId="urn:microsoft.com/office/officeart/2008/layout/HorizontalMultiLevelHierarchy"/>
    <dgm:cxn modelId="{55FF9D7E-EAC4-4622-A645-42CFE5984714}" type="presParOf" srcId="{EC4357FF-F248-4A0B-9318-D342009D3858}" destId="{FC051944-E610-49FD-BF93-D7880A825F22}" srcOrd="0" destOrd="0" presId="urn:microsoft.com/office/officeart/2008/layout/HorizontalMultiLevelHierarchy"/>
    <dgm:cxn modelId="{5C769515-89AD-4699-A563-9891E72ED60A}" type="presParOf" srcId="{EC4357FF-F248-4A0B-9318-D342009D3858}" destId="{9D6296B5-A9E4-4445-ACE6-2AE2B40BF880}" srcOrd="1" destOrd="0" presId="urn:microsoft.com/office/officeart/2008/layout/HorizontalMultiLevelHierarchy"/>
    <dgm:cxn modelId="{E3FEDA3F-35F6-4EA7-8C05-54086B67A379}" type="presParOf" srcId="{9D6296B5-A9E4-4445-ACE6-2AE2B40BF880}" destId="{F6E39C72-1CF0-4BCD-8471-D7D818870C39}" srcOrd="0" destOrd="0" presId="urn:microsoft.com/office/officeart/2008/layout/HorizontalMultiLevelHierarchy"/>
    <dgm:cxn modelId="{0489D464-4E11-4DD3-85F6-3F3D374C4710}" type="presParOf" srcId="{F6E39C72-1CF0-4BCD-8471-D7D818870C39}" destId="{5F47AC68-C380-456E-8AF0-24B0CB2510F6}" srcOrd="0" destOrd="0" presId="urn:microsoft.com/office/officeart/2008/layout/HorizontalMultiLevelHierarchy"/>
    <dgm:cxn modelId="{87B3F18A-7BD5-4C92-B075-7C4CDF8D8964}" type="presParOf" srcId="{9D6296B5-A9E4-4445-ACE6-2AE2B40BF880}" destId="{71F6C859-C4A7-4D3D-8340-7D0E973F5C7B}" srcOrd="1" destOrd="0" presId="urn:microsoft.com/office/officeart/2008/layout/HorizontalMultiLevelHierarchy"/>
    <dgm:cxn modelId="{B21542EB-EDC0-47A2-BC5D-E140D3B70EFD}" type="presParOf" srcId="{71F6C859-C4A7-4D3D-8340-7D0E973F5C7B}" destId="{0F1C8798-61B3-446E-95A9-3D4CF495FBC4}" srcOrd="0" destOrd="0" presId="urn:microsoft.com/office/officeart/2008/layout/HorizontalMultiLevelHierarchy"/>
    <dgm:cxn modelId="{D0EC5786-E2E2-4034-8797-9CFF8DDE1EB7}" type="presParOf" srcId="{71F6C859-C4A7-4D3D-8340-7D0E973F5C7B}" destId="{71615F67-913C-4DE8-B602-3182435AB82E}" srcOrd="1" destOrd="0" presId="urn:microsoft.com/office/officeart/2008/layout/HorizontalMultiLevelHierarchy"/>
    <dgm:cxn modelId="{C760DA46-669D-45A7-8D01-3FBC5F5A48C4}" type="presParOf" srcId="{04295C5E-20F6-4147-A484-79AEAFF39F3D}" destId="{690F1C40-EA0B-4882-8E51-0E372CCA6078}" srcOrd="2" destOrd="0" presId="urn:microsoft.com/office/officeart/2008/layout/HorizontalMultiLevelHierarchy"/>
    <dgm:cxn modelId="{8E88EC68-F609-4860-98FE-D129D74F53D5}" type="presParOf" srcId="{690F1C40-EA0B-4882-8E51-0E372CCA6078}" destId="{F8D16C95-87D0-497A-A071-D432864BF94A}" srcOrd="0" destOrd="0" presId="urn:microsoft.com/office/officeart/2008/layout/HorizontalMultiLevelHierarchy"/>
    <dgm:cxn modelId="{6FCD4A86-7520-4756-825D-7E48EC3DBD99}" type="presParOf" srcId="{04295C5E-20F6-4147-A484-79AEAFF39F3D}" destId="{F68D9CC9-18E6-4A1F-B3ED-08850AAEBE02}" srcOrd="3" destOrd="0" presId="urn:microsoft.com/office/officeart/2008/layout/HorizontalMultiLevelHierarchy"/>
    <dgm:cxn modelId="{3C199F75-2ABC-46F7-897D-835F37229E65}" type="presParOf" srcId="{F68D9CC9-18E6-4A1F-B3ED-08850AAEBE02}" destId="{B004C9FE-0FEE-4124-9092-3B269840305B}" srcOrd="0" destOrd="0" presId="urn:microsoft.com/office/officeart/2008/layout/HorizontalMultiLevelHierarchy"/>
    <dgm:cxn modelId="{55796281-87D3-4B1F-B7C9-B6050D61F52B}" type="presParOf" srcId="{F68D9CC9-18E6-4A1F-B3ED-08850AAEBE02}" destId="{60A9741B-3B77-4034-9578-3521885D0E31}" srcOrd="1" destOrd="0" presId="urn:microsoft.com/office/officeart/2008/layout/HorizontalMultiLevelHierarchy"/>
    <dgm:cxn modelId="{535E6347-1E69-4CFE-89E5-7EBB8E77C305}" type="presParOf" srcId="{60A9741B-3B77-4034-9578-3521885D0E31}" destId="{4AE7DAC0-13BF-4A30-B2EF-EC479C18479E}" srcOrd="0" destOrd="0" presId="urn:microsoft.com/office/officeart/2008/layout/HorizontalMultiLevelHierarchy"/>
    <dgm:cxn modelId="{09E040C2-B1A9-47CF-86D7-5C087ABEE0E8}" type="presParOf" srcId="{4AE7DAC0-13BF-4A30-B2EF-EC479C18479E}" destId="{CAA5009F-D220-41CF-98AC-00C96E4D2B72}" srcOrd="0" destOrd="0" presId="urn:microsoft.com/office/officeart/2008/layout/HorizontalMultiLevelHierarchy"/>
    <dgm:cxn modelId="{CA062CFB-7915-4EFF-915E-12399856EC0F}" type="presParOf" srcId="{60A9741B-3B77-4034-9578-3521885D0E31}" destId="{096E2A83-28E8-4B50-B3F2-6ADD5C04285F}" srcOrd="1" destOrd="0" presId="urn:microsoft.com/office/officeart/2008/layout/HorizontalMultiLevelHierarchy"/>
    <dgm:cxn modelId="{468BD670-FD1B-403E-BBCB-37B31F44248D}" type="presParOf" srcId="{096E2A83-28E8-4B50-B3F2-6ADD5C04285F}" destId="{FCCA8824-37CF-43BB-B8D8-51F033CEFB16}" srcOrd="0" destOrd="0" presId="urn:microsoft.com/office/officeart/2008/layout/HorizontalMultiLevelHierarchy"/>
    <dgm:cxn modelId="{3AD059AB-1D08-43FF-A830-532F97CA5066}" type="presParOf" srcId="{096E2A83-28E8-4B50-B3F2-6ADD5C04285F}" destId="{076E7709-B06C-4D91-805C-D9D19BBF9F9F}" srcOrd="1" destOrd="0" presId="urn:microsoft.com/office/officeart/2008/layout/HorizontalMultiLevelHierarchy"/>
    <dgm:cxn modelId="{A5833887-AF47-4026-B840-0683FD385892}" type="presParOf" srcId="{04295C5E-20F6-4147-A484-79AEAFF39F3D}" destId="{E9212E7D-1E5B-4967-A92A-B317C29410C9}" srcOrd="4" destOrd="0" presId="urn:microsoft.com/office/officeart/2008/layout/HorizontalMultiLevelHierarchy"/>
    <dgm:cxn modelId="{2C387472-5A3A-44B2-B5ED-02321502878A}" type="presParOf" srcId="{E9212E7D-1E5B-4967-A92A-B317C29410C9}" destId="{F4897D1B-7AEC-4FCB-8FC2-65AEF67EEAFE}" srcOrd="0" destOrd="0" presId="urn:microsoft.com/office/officeart/2008/layout/HorizontalMultiLevelHierarchy"/>
    <dgm:cxn modelId="{E7AA0956-AA75-42AD-A604-052367F3D932}" type="presParOf" srcId="{04295C5E-20F6-4147-A484-79AEAFF39F3D}" destId="{EAA78930-8DDB-4CFD-905E-49825BC770D2}" srcOrd="5" destOrd="0" presId="urn:microsoft.com/office/officeart/2008/layout/HorizontalMultiLevelHierarchy"/>
    <dgm:cxn modelId="{0579AAB3-29B9-4BAA-AA49-AC1AF208C362}" type="presParOf" srcId="{EAA78930-8DDB-4CFD-905E-49825BC770D2}" destId="{3663A6D3-4775-436E-BA76-39AF6E648121}" srcOrd="0" destOrd="0" presId="urn:microsoft.com/office/officeart/2008/layout/HorizontalMultiLevelHierarchy"/>
    <dgm:cxn modelId="{C17D148A-8217-4DD8-8766-DBEF4ABFBF45}" type="presParOf" srcId="{EAA78930-8DDB-4CFD-905E-49825BC770D2}" destId="{5E80DC69-3DC6-451F-974E-BFD7C9C01F57}" srcOrd="1" destOrd="0" presId="urn:microsoft.com/office/officeart/2008/layout/HorizontalMultiLevelHierarchy"/>
    <dgm:cxn modelId="{3711C3C5-18EE-4ACB-8DFF-9782DE9C1C3F}" type="presParOf" srcId="{5E80DC69-3DC6-451F-974E-BFD7C9C01F57}" destId="{0D7D2400-3A2D-4DAA-903E-197D2B847756}" srcOrd="0" destOrd="0" presId="urn:microsoft.com/office/officeart/2008/layout/HorizontalMultiLevelHierarchy"/>
    <dgm:cxn modelId="{0893C0E6-026A-404F-9649-6F479F839DF1}" type="presParOf" srcId="{0D7D2400-3A2D-4DAA-903E-197D2B847756}" destId="{7EC85AC7-AF5A-44B5-B129-8A6B3EE67B55}" srcOrd="0" destOrd="0" presId="urn:microsoft.com/office/officeart/2008/layout/HorizontalMultiLevelHierarchy"/>
    <dgm:cxn modelId="{DCEDC6DB-CF61-4EE6-82B6-F02BDADA044D}" type="presParOf" srcId="{5E80DC69-3DC6-451F-974E-BFD7C9C01F57}" destId="{BA680174-CDCB-4D05-B556-39A36EB0ED8A}" srcOrd="1" destOrd="0" presId="urn:microsoft.com/office/officeart/2008/layout/HorizontalMultiLevelHierarchy"/>
    <dgm:cxn modelId="{BA7093A2-90D1-425B-BF22-47CBD474762A}" type="presParOf" srcId="{BA680174-CDCB-4D05-B556-39A36EB0ED8A}" destId="{996F7915-82A8-44C3-8221-AD6CA5AFB64B}" srcOrd="0" destOrd="0" presId="urn:microsoft.com/office/officeart/2008/layout/HorizontalMultiLevelHierarchy"/>
    <dgm:cxn modelId="{5D358B4A-647C-4CC7-AF97-78B249E6681D}" type="presParOf" srcId="{BA680174-CDCB-4D05-B556-39A36EB0ED8A}" destId="{C6679CD0-D9E1-49B8-A765-69A15EA285A6}" srcOrd="1" destOrd="0" presId="urn:microsoft.com/office/officeart/2008/layout/HorizontalMultiLevelHierarchy"/>
    <dgm:cxn modelId="{C2BF245F-4592-44C1-ABC5-F456C4BCCF89}" type="presParOf" srcId="{C6679CD0-D9E1-49B8-A765-69A15EA285A6}" destId="{C6649236-4353-437A-8731-34CA816B7624}" srcOrd="0" destOrd="0" presId="urn:microsoft.com/office/officeart/2008/layout/HorizontalMultiLevelHierarchy"/>
    <dgm:cxn modelId="{C9C9EC70-0916-4D00-99DD-6D1A1AA8D37B}" type="presParOf" srcId="{C6649236-4353-437A-8731-34CA816B7624}" destId="{F648673E-BD86-4BDA-8E0A-6163C09BF153}" srcOrd="0" destOrd="0" presId="urn:microsoft.com/office/officeart/2008/layout/HorizontalMultiLevelHierarchy"/>
    <dgm:cxn modelId="{6F01897A-6E99-4E22-9306-D616C4839747}" type="presParOf" srcId="{C6679CD0-D9E1-49B8-A765-69A15EA285A6}" destId="{F8529F85-9BC2-4F9B-931E-0FBDC4F31F60}" srcOrd="1" destOrd="0" presId="urn:microsoft.com/office/officeart/2008/layout/HorizontalMultiLevelHierarchy"/>
    <dgm:cxn modelId="{21AC04C2-1C6D-401E-ABBD-8F8AA76141CF}" type="presParOf" srcId="{F8529F85-9BC2-4F9B-931E-0FBDC4F31F60}" destId="{B3B1DD78-0580-403B-AAF1-4D1156C3E623}" srcOrd="0" destOrd="0" presId="urn:microsoft.com/office/officeart/2008/layout/HorizontalMultiLevelHierarchy"/>
    <dgm:cxn modelId="{D91ED2D5-CB70-4313-8F93-4A8191938813}" type="presParOf" srcId="{F8529F85-9BC2-4F9B-931E-0FBDC4F31F60}" destId="{BEEE042E-564B-4F7D-B31B-59578224FB34}" srcOrd="1" destOrd="0" presId="urn:microsoft.com/office/officeart/2008/layout/HorizontalMultiLevelHierarchy"/>
    <dgm:cxn modelId="{16A6344A-6B3B-4878-B11F-A63944EC58F1}" type="presParOf" srcId="{04295C5E-20F6-4147-A484-79AEAFF39F3D}" destId="{350078A9-6CDA-4CC6-9555-8AC96D14ED5F}" srcOrd="6" destOrd="0" presId="urn:microsoft.com/office/officeart/2008/layout/HorizontalMultiLevelHierarchy"/>
    <dgm:cxn modelId="{4C86BC7C-CBF7-4741-A263-579EB35C509D}" type="presParOf" srcId="{350078A9-6CDA-4CC6-9555-8AC96D14ED5F}" destId="{544BD7BB-A443-4129-AE5C-DED49751164C}" srcOrd="0" destOrd="0" presId="urn:microsoft.com/office/officeart/2008/layout/HorizontalMultiLevelHierarchy"/>
    <dgm:cxn modelId="{EDF0F2DD-3B8E-4173-9F63-0DBAD51B08C5}" type="presParOf" srcId="{04295C5E-20F6-4147-A484-79AEAFF39F3D}" destId="{7D713BD5-A5B1-4DA0-A8BA-87336648617A}" srcOrd="7" destOrd="0" presId="urn:microsoft.com/office/officeart/2008/layout/HorizontalMultiLevelHierarchy"/>
    <dgm:cxn modelId="{6C5C0A3A-579C-44BB-A236-0C7093678DEF}" type="presParOf" srcId="{7D713BD5-A5B1-4DA0-A8BA-87336648617A}" destId="{FB716C27-182F-463F-94C1-3B78826EF9C1}" srcOrd="0" destOrd="0" presId="urn:microsoft.com/office/officeart/2008/layout/HorizontalMultiLevelHierarchy"/>
    <dgm:cxn modelId="{FA6C8ACF-FD7F-4133-B2B6-977B797CCBD3}" type="presParOf" srcId="{7D713BD5-A5B1-4DA0-A8BA-87336648617A}" destId="{AA1CB457-F063-407D-8ABC-AF6BDDED2098}" srcOrd="1" destOrd="0" presId="urn:microsoft.com/office/officeart/2008/layout/HorizontalMultiLevelHierarchy"/>
    <dgm:cxn modelId="{45C206EA-0D44-4FF9-8CA1-CBD8B1CB5B48}" type="presParOf" srcId="{AA1CB457-F063-407D-8ABC-AF6BDDED2098}" destId="{D983204E-6D7A-433F-8871-07F65C674307}" srcOrd="0" destOrd="0" presId="urn:microsoft.com/office/officeart/2008/layout/HorizontalMultiLevelHierarchy"/>
    <dgm:cxn modelId="{EFCFCD29-1C2D-4195-B172-CF493333AA70}" type="presParOf" srcId="{D983204E-6D7A-433F-8871-07F65C674307}" destId="{2F517398-0C51-45CE-9711-466AB5859DD8}" srcOrd="0" destOrd="0" presId="urn:microsoft.com/office/officeart/2008/layout/HorizontalMultiLevelHierarchy"/>
    <dgm:cxn modelId="{000EBFBE-DF88-4A34-8E49-668B5C92C43A}" type="presParOf" srcId="{AA1CB457-F063-407D-8ABC-AF6BDDED2098}" destId="{16C5B1FB-FA17-400E-A4B9-E3B2629E5ABC}" srcOrd="1" destOrd="0" presId="urn:microsoft.com/office/officeart/2008/layout/HorizontalMultiLevelHierarchy"/>
    <dgm:cxn modelId="{0EF99285-DDD4-486D-93F5-D45E0D5D880C}" type="presParOf" srcId="{16C5B1FB-FA17-400E-A4B9-E3B2629E5ABC}" destId="{2F530122-ABBD-4A47-AA27-BB28A7C1F208}" srcOrd="0" destOrd="0" presId="urn:microsoft.com/office/officeart/2008/layout/HorizontalMultiLevelHierarchy"/>
    <dgm:cxn modelId="{B14D1F43-8946-4D54-B742-AAAA22139D5B}" type="presParOf" srcId="{16C5B1FB-FA17-400E-A4B9-E3B2629E5ABC}" destId="{742B620F-4CAA-420E-B583-0412030D7F87}" srcOrd="1" destOrd="0" presId="urn:microsoft.com/office/officeart/2008/layout/HorizontalMultiLevelHierarchy"/>
    <dgm:cxn modelId="{85B85142-E268-4CFD-A7EF-76825F9057D3}" type="presParOf" srcId="{742B620F-4CAA-420E-B583-0412030D7F87}" destId="{00638205-F674-4E84-886B-F0CFEBB00378}" srcOrd="0" destOrd="0" presId="urn:microsoft.com/office/officeart/2008/layout/HorizontalMultiLevelHierarchy"/>
    <dgm:cxn modelId="{D96B33FF-8CB8-4FA0-A23E-81DEDD4E318F}" type="presParOf" srcId="{00638205-F674-4E84-886B-F0CFEBB00378}" destId="{E0A0FEE2-51CB-4D2C-9EE4-B2FEC64C0DE7}" srcOrd="0" destOrd="0" presId="urn:microsoft.com/office/officeart/2008/layout/HorizontalMultiLevelHierarchy"/>
    <dgm:cxn modelId="{172D23BB-AE62-4904-BAF8-C9781E113674}" type="presParOf" srcId="{742B620F-4CAA-420E-B583-0412030D7F87}" destId="{AAC4F668-DB97-4926-9F9A-8198A0999D23}" srcOrd="1" destOrd="0" presId="urn:microsoft.com/office/officeart/2008/layout/HorizontalMultiLevelHierarchy"/>
    <dgm:cxn modelId="{AD1952AE-2C2A-46F3-BDAE-139C4B1326C6}" type="presParOf" srcId="{AAC4F668-DB97-4926-9F9A-8198A0999D23}" destId="{2102AB55-A38B-4A9C-8116-76AEBB1558A4}" srcOrd="0" destOrd="0" presId="urn:microsoft.com/office/officeart/2008/layout/HorizontalMultiLevelHierarchy"/>
    <dgm:cxn modelId="{0D7B5441-003A-4833-88D6-863DC57D53E8}" type="presParOf" srcId="{AAC4F668-DB97-4926-9F9A-8198A0999D23}" destId="{ECB28CFD-628B-46C2-9572-79131DB1CEFF}" srcOrd="1" destOrd="0" presId="urn:microsoft.com/office/officeart/2008/layout/HorizontalMultiLevelHierarchy"/>
    <dgm:cxn modelId="{D64FD740-D182-417F-9E5A-79C9D2FD76DD}" type="presParOf" srcId="{04295C5E-20F6-4147-A484-79AEAFF39F3D}" destId="{7FB04715-5B05-461D-9FA9-6050137AAC49}" srcOrd="8" destOrd="0" presId="urn:microsoft.com/office/officeart/2008/layout/HorizontalMultiLevelHierarchy"/>
    <dgm:cxn modelId="{3BE927DA-AC4C-4330-8647-9C37EB498DC2}" type="presParOf" srcId="{7FB04715-5B05-461D-9FA9-6050137AAC49}" destId="{4C39252B-7B56-47D4-A339-CFDF7E40581E}" srcOrd="0" destOrd="0" presId="urn:microsoft.com/office/officeart/2008/layout/HorizontalMultiLevelHierarchy"/>
    <dgm:cxn modelId="{F6E2A107-42FC-4B07-8704-0268BCC91E03}" type="presParOf" srcId="{04295C5E-20F6-4147-A484-79AEAFF39F3D}" destId="{8A63894E-C543-41E2-87C9-B41FF8B8A645}" srcOrd="9" destOrd="0" presId="urn:microsoft.com/office/officeart/2008/layout/HorizontalMultiLevelHierarchy"/>
    <dgm:cxn modelId="{7E4D6F33-2CB7-4D18-B9A4-CED946A902FC}" type="presParOf" srcId="{8A63894E-C543-41E2-87C9-B41FF8B8A645}" destId="{D68F5FED-EF30-423F-AD3C-A42AB8B5D764}" srcOrd="0" destOrd="0" presId="urn:microsoft.com/office/officeart/2008/layout/HorizontalMultiLevelHierarchy"/>
    <dgm:cxn modelId="{6C137F86-18E4-4D3F-9F8A-A5E419ED3B80}" type="presParOf" srcId="{8A63894E-C543-41E2-87C9-B41FF8B8A645}" destId="{B91F4C6C-D195-4B8E-8671-CB77D9738FFB}" srcOrd="1" destOrd="0" presId="urn:microsoft.com/office/officeart/2008/layout/HorizontalMultiLevelHierarchy"/>
    <dgm:cxn modelId="{5D209074-D073-483E-A284-F2A9C80B4196}" type="presParOf" srcId="{B91F4C6C-D195-4B8E-8671-CB77D9738FFB}" destId="{85AA6835-392D-4C1B-BFC2-47E06F440950}" srcOrd="0" destOrd="0" presId="urn:microsoft.com/office/officeart/2008/layout/HorizontalMultiLevelHierarchy"/>
    <dgm:cxn modelId="{E0161458-1DE1-4AF1-99F7-F400050872DD}" type="presParOf" srcId="{85AA6835-392D-4C1B-BFC2-47E06F440950}" destId="{1601C6F5-35FD-4429-8BD7-D40793D10F10}" srcOrd="0" destOrd="0" presId="urn:microsoft.com/office/officeart/2008/layout/HorizontalMultiLevelHierarchy"/>
    <dgm:cxn modelId="{1E424823-F3F8-490D-AE17-E00BB11ED88F}" type="presParOf" srcId="{B91F4C6C-D195-4B8E-8671-CB77D9738FFB}" destId="{B4A5C94F-B444-4E02-828F-B5588D43D385}" srcOrd="1" destOrd="0" presId="urn:microsoft.com/office/officeart/2008/layout/HorizontalMultiLevelHierarchy"/>
    <dgm:cxn modelId="{BE7AF7D0-817F-4779-A2C6-3F940968F5E7}" type="presParOf" srcId="{B4A5C94F-B444-4E02-828F-B5588D43D385}" destId="{38CB5AA4-7AB3-4307-BBAB-17F7ACA27D8D}" srcOrd="0" destOrd="0" presId="urn:microsoft.com/office/officeart/2008/layout/HorizontalMultiLevelHierarchy"/>
    <dgm:cxn modelId="{12914BB1-9A60-4664-8088-36D08B7FACBB}" type="presParOf" srcId="{B4A5C94F-B444-4E02-828F-B5588D43D385}" destId="{B16AA0FF-7727-4F7D-897E-7BD29E796DD7}" srcOrd="1" destOrd="0" presId="urn:microsoft.com/office/officeart/2008/layout/HorizontalMultiLevelHierarchy"/>
    <dgm:cxn modelId="{661ED148-DDF8-49C6-BD0B-E40B544A00D0}" type="presParOf" srcId="{B16AA0FF-7727-4F7D-897E-7BD29E796DD7}" destId="{714D7B11-E6F3-4162-B77B-C5BEE5C6B0D0}" srcOrd="0" destOrd="0" presId="urn:microsoft.com/office/officeart/2008/layout/HorizontalMultiLevelHierarchy"/>
    <dgm:cxn modelId="{241F3F09-AC63-488E-BB46-008A6F7F815D}" type="presParOf" srcId="{714D7B11-E6F3-4162-B77B-C5BEE5C6B0D0}" destId="{6A61D835-586B-474D-AD79-65139A25FD09}" srcOrd="0" destOrd="0" presId="urn:microsoft.com/office/officeart/2008/layout/HorizontalMultiLevelHierarchy"/>
    <dgm:cxn modelId="{B367E4DF-BDC8-4779-AF79-AE03EA2067AC}" type="presParOf" srcId="{B16AA0FF-7727-4F7D-897E-7BD29E796DD7}" destId="{0C180198-E05E-4F1C-AF77-6A9ADAB64FD3}" srcOrd="1" destOrd="0" presId="urn:microsoft.com/office/officeart/2008/layout/HorizontalMultiLevelHierarchy"/>
    <dgm:cxn modelId="{6A6A9BA6-E4C4-42A6-84DB-607B49988CAB}" type="presParOf" srcId="{0C180198-E05E-4F1C-AF77-6A9ADAB64FD3}" destId="{8DD9F706-58AB-43ED-B225-D6C65D9169BD}" srcOrd="0" destOrd="0" presId="urn:microsoft.com/office/officeart/2008/layout/HorizontalMultiLevelHierarchy"/>
    <dgm:cxn modelId="{C060ADD0-E0BE-4570-A156-AE14E5744C4F}" type="presParOf" srcId="{0C180198-E05E-4F1C-AF77-6A9ADAB64FD3}" destId="{236DE1D8-F9EE-44C0-A381-97AD2DD804AA}" srcOrd="1" destOrd="0" presId="urn:microsoft.com/office/officeart/2008/layout/HorizontalMultiLevelHierarchy"/>
    <dgm:cxn modelId="{B0D8937C-24E9-4EFF-BB8E-469278AED376}" type="presParOf" srcId="{04295C5E-20F6-4147-A484-79AEAFF39F3D}" destId="{53102B65-1D70-4680-8F5C-89E22131D311}" srcOrd="10" destOrd="0" presId="urn:microsoft.com/office/officeart/2008/layout/HorizontalMultiLevelHierarchy"/>
    <dgm:cxn modelId="{1A2E750C-BF70-4E53-9A88-3DC06CF71183}" type="presParOf" srcId="{53102B65-1D70-4680-8F5C-89E22131D311}" destId="{E31EA31B-F6CF-4D72-AEB4-0F2CF93A3F86}" srcOrd="0" destOrd="0" presId="urn:microsoft.com/office/officeart/2008/layout/HorizontalMultiLevelHierarchy"/>
    <dgm:cxn modelId="{CFCE1C32-0C4A-47B7-80DE-0C76D9C89137}" type="presParOf" srcId="{04295C5E-20F6-4147-A484-79AEAFF39F3D}" destId="{462DA7C3-6E41-4A1C-8919-3D99A72E2474}" srcOrd="11" destOrd="0" presId="urn:microsoft.com/office/officeart/2008/layout/HorizontalMultiLevelHierarchy"/>
    <dgm:cxn modelId="{CC5C2876-A7A8-42CA-8ADD-05B743C20352}" type="presParOf" srcId="{462DA7C3-6E41-4A1C-8919-3D99A72E2474}" destId="{51FDDA7F-C3C2-450F-AEDA-DB31DA8E617C}" srcOrd="0" destOrd="0" presId="urn:microsoft.com/office/officeart/2008/layout/HorizontalMultiLevelHierarchy"/>
    <dgm:cxn modelId="{CCDA82C0-EE9F-4647-90EF-A224F90770EB}" type="presParOf" srcId="{462DA7C3-6E41-4A1C-8919-3D99A72E2474}" destId="{C3811E97-9996-44B1-A469-0E874F54AB90}" srcOrd="1" destOrd="0" presId="urn:microsoft.com/office/officeart/2008/layout/HorizontalMultiLevelHierarchy"/>
    <dgm:cxn modelId="{16FDDA74-CFE7-40BE-B873-7B6164934E81}" type="presParOf" srcId="{C3811E97-9996-44B1-A469-0E874F54AB90}" destId="{158C0D1A-F39F-42D4-A787-EAA96116EEE8}" srcOrd="0" destOrd="0" presId="urn:microsoft.com/office/officeart/2008/layout/HorizontalMultiLevelHierarchy"/>
    <dgm:cxn modelId="{793F0DD1-CADB-4B59-A823-D40394863493}" type="presParOf" srcId="{158C0D1A-F39F-42D4-A787-EAA96116EEE8}" destId="{6CEE8DFB-2176-4B0C-936A-7F1FD042568F}" srcOrd="0" destOrd="0" presId="urn:microsoft.com/office/officeart/2008/layout/HorizontalMultiLevelHierarchy"/>
    <dgm:cxn modelId="{B0C0B2E4-4D4F-4921-B5F3-E39F0B42F4EA}" type="presParOf" srcId="{C3811E97-9996-44B1-A469-0E874F54AB90}" destId="{A1F54493-8922-421C-917A-999582603BAE}" srcOrd="1" destOrd="0" presId="urn:microsoft.com/office/officeart/2008/layout/HorizontalMultiLevelHierarchy"/>
    <dgm:cxn modelId="{78B7095A-A746-48F1-A6F4-9C8D1B358171}" type="presParOf" srcId="{A1F54493-8922-421C-917A-999582603BAE}" destId="{3B18D2FC-B3DF-4802-8840-ACBCA8BA46C6}" srcOrd="0" destOrd="0" presId="urn:microsoft.com/office/officeart/2008/layout/HorizontalMultiLevelHierarchy"/>
    <dgm:cxn modelId="{01B5C50F-0DC9-4B70-8044-7481C933E2BB}" type="presParOf" srcId="{A1F54493-8922-421C-917A-999582603BAE}" destId="{9F252080-CFA0-4125-BFA1-0C0B38DFCF6D}" srcOrd="1" destOrd="0" presId="urn:microsoft.com/office/officeart/2008/layout/HorizontalMultiLevelHierarchy"/>
    <dgm:cxn modelId="{7F782E06-10C7-420D-BDC0-7E66491AAD05}" type="presParOf" srcId="{9F252080-CFA0-4125-BFA1-0C0B38DFCF6D}" destId="{307EB365-2E54-4E05-80E4-732A81077D5C}" srcOrd="0" destOrd="0" presId="urn:microsoft.com/office/officeart/2008/layout/HorizontalMultiLevelHierarchy"/>
    <dgm:cxn modelId="{2332AF26-A6C7-4F2A-90A9-5168C2192F51}" type="presParOf" srcId="{307EB365-2E54-4E05-80E4-732A81077D5C}" destId="{9318A687-4A29-472A-81F1-0566174E818B}" srcOrd="0" destOrd="0" presId="urn:microsoft.com/office/officeart/2008/layout/HorizontalMultiLevelHierarchy"/>
    <dgm:cxn modelId="{1CCC5AC1-54C4-4959-9CC3-E64091F9E74B}" type="presParOf" srcId="{9F252080-CFA0-4125-BFA1-0C0B38DFCF6D}" destId="{9DDFFD85-6242-489E-B460-0B5E46820A78}" srcOrd="1" destOrd="0" presId="urn:microsoft.com/office/officeart/2008/layout/HorizontalMultiLevelHierarchy"/>
    <dgm:cxn modelId="{C2B912A7-7B58-47BE-B1F2-8805C7107EDF}" type="presParOf" srcId="{9DDFFD85-6242-489E-B460-0B5E46820A78}" destId="{B3824F5F-B92E-4B91-A7D9-1E10AE76391F}" srcOrd="0" destOrd="0" presId="urn:microsoft.com/office/officeart/2008/layout/HorizontalMultiLevelHierarchy"/>
    <dgm:cxn modelId="{5A43E59A-BD48-47D7-8B79-0204C19BB387}" type="presParOf" srcId="{9DDFFD85-6242-489E-B460-0B5E46820A78}" destId="{D9CA2C9F-795B-46B3-B3DC-29ADACD5D67E}" srcOrd="1" destOrd="0" presId="urn:microsoft.com/office/officeart/2008/layout/HorizontalMultiLevelHierarchy"/>
    <dgm:cxn modelId="{F2277F85-398B-41E8-A94A-53FBB6C42C6E}" type="presParOf" srcId="{04295C5E-20F6-4147-A484-79AEAFF39F3D}" destId="{77ADD770-B364-4B7D-9DA2-E5DADA5AD4C8}" srcOrd="12" destOrd="0" presId="urn:microsoft.com/office/officeart/2008/layout/HorizontalMultiLevelHierarchy"/>
    <dgm:cxn modelId="{CF2BE5E7-A4F5-40CA-8B4D-AE00FA257C4B}" type="presParOf" srcId="{77ADD770-B364-4B7D-9DA2-E5DADA5AD4C8}" destId="{0A3B5BE3-842A-4443-8B57-9B50544CF470}" srcOrd="0" destOrd="0" presId="urn:microsoft.com/office/officeart/2008/layout/HorizontalMultiLevelHierarchy"/>
    <dgm:cxn modelId="{58570DE5-94D2-4A6A-A6D9-D8D48810A6EF}" type="presParOf" srcId="{04295C5E-20F6-4147-A484-79AEAFF39F3D}" destId="{AD69C9CC-3D4B-4ACC-94C2-7FE846E2CCBA}" srcOrd="13" destOrd="0" presId="urn:microsoft.com/office/officeart/2008/layout/HorizontalMultiLevelHierarchy"/>
    <dgm:cxn modelId="{E0DF6102-ECC2-4D10-BF33-CDD387061662}" type="presParOf" srcId="{AD69C9CC-3D4B-4ACC-94C2-7FE846E2CCBA}" destId="{3F375E94-5795-4A07-A46C-0223FB50251B}" srcOrd="0" destOrd="0" presId="urn:microsoft.com/office/officeart/2008/layout/HorizontalMultiLevelHierarchy"/>
    <dgm:cxn modelId="{3BCB604F-D7AA-41F0-B5F3-033F60C5068E}" type="presParOf" srcId="{AD69C9CC-3D4B-4ACC-94C2-7FE846E2CCBA}" destId="{5ED30B73-0DE0-49B4-910D-96D041A68716}" srcOrd="1" destOrd="0" presId="urn:microsoft.com/office/officeart/2008/layout/HorizontalMultiLevelHierarchy"/>
    <dgm:cxn modelId="{01CDC9F8-E95B-45FF-A4B9-803BAEC4650A}" type="presParOf" srcId="{5ED30B73-0DE0-49B4-910D-96D041A68716}" destId="{F5F85B6E-99C8-4F1D-AF5D-B170488D8D85}" srcOrd="0" destOrd="0" presId="urn:microsoft.com/office/officeart/2008/layout/HorizontalMultiLevelHierarchy"/>
    <dgm:cxn modelId="{6D3E2C37-0563-428A-BEE7-DF2AED22FFE1}" type="presParOf" srcId="{F5F85B6E-99C8-4F1D-AF5D-B170488D8D85}" destId="{04A3BD73-79D0-4C1F-A2A3-F7521E7E38C5}" srcOrd="0" destOrd="0" presId="urn:microsoft.com/office/officeart/2008/layout/HorizontalMultiLevelHierarchy"/>
    <dgm:cxn modelId="{2BC04EB6-9DFE-42BC-989D-718660BB63FD}" type="presParOf" srcId="{5ED30B73-0DE0-49B4-910D-96D041A68716}" destId="{FF380CF8-5628-447D-A158-8BDA1EAA40C8}" srcOrd="1" destOrd="0" presId="urn:microsoft.com/office/officeart/2008/layout/HorizontalMultiLevelHierarchy"/>
    <dgm:cxn modelId="{CD92742F-F4D0-4CBE-AA82-7C8A6B886A8D}" type="presParOf" srcId="{FF380CF8-5628-447D-A158-8BDA1EAA40C8}" destId="{33E0CE31-2F7F-43E8-8863-B82780809ACD}" srcOrd="0" destOrd="0" presId="urn:microsoft.com/office/officeart/2008/layout/HorizontalMultiLevelHierarchy"/>
    <dgm:cxn modelId="{1D83F954-1132-4787-8358-98CA50754076}" type="presParOf" srcId="{FF380CF8-5628-447D-A158-8BDA1EAA40C8}" destId="{076698A1-E0B9-4E9E-B72B-C83737431261}" srcOrd="1" destOrd="0" presId="urn:microsoft.com/office/officeart/2008/layout/HorizontalMultiLevelHierarchy"/>
    <dgm:cxn modelId="{7DB88C47-6837-4D40-A3C0-7854B7E56F48}" type="presParOf" srcId="{076698A1-E0B9-4E9E-B72B-C83737431261}" destId="{18C70598-5611-4D33-B608-AEF0669C27CF}" srcOrd="0" destOrd="0" presId="urn:microsoft.com/office/officeart/2008/layout/HorizontalMultiLevelHierarchy"/>
    <dgm:cxn modelId="{E3439997-F8EF-4F94-A23F-95B538B63330}" type="presParOf" srcId="{18C70598-5611-4D33-B608-AEF0669C27CF}" destId="{1E1CDCAF-8BD5-4F7D-B0DE-2D8A957EE276}" srcOrd="0" destOrd="0" presId="urn:microsoft.com/office/officeart/2008/layout/HorizontalMultiLevelHierarchy"/>
    <dgm:cxn modelId="{3980A808-4F7B-4762-9689-4855A6D988FA}" type="presParOf" srcId="{076698A1-E0B9-4E9E-B72B-C83737431261}" destId="{E302A444-51D5-4F8B-A44B-8ED35896A333}" srcOrd="1" destOrd="0" presId="urn:microsoft.com/office/officeart/2008/layout/HorizontalMultiLevelHierarchy"/>
    <dgm:cxn modelId="{CB075B9F-B416-4D52-9616-E1E6280533EA}" type="presParOf" srcId="{E302A444-51D5-4F8B-A44B-8ED35896A333}" destId="{1BB30B8F-3122-4907-A4FB-8E0F56D255B9}" srcOrd="0" destOrd="0" presId="urn:microsoft.com/office/officeart/2008/layout/HorizontalMultiLevelHierarchy"/>
    <dgm:cxn modelId="{6C61ACEB-1CB1-4DC1-A925-9CC75701BE36}" type="presParOf" srcId="{E302A444-51D5-4F8B-A44B-8ED35896A333}" destId="{0A061E34-9B7B-43E6-A601-3A6A8AC655CF}" srcOrd="1" destOrd="0" presId="urn:microsoft.com/office/officeart/2008/layout/HorizontalMultiLevelHierarchy"/>
    <dgm:cxn modelId="{0D926280-A493-46F5-90F5-BBDB6516B31B}" type="presParOf" srcId="{04295C5E-20F6-4147-A484-79AEAFF39F3D}" destId="{7F5542E8-24EA-4906-8786-317BDC2E15D4}" srcOrd="14" destOrd="0" presId="urn:microsoft.com/office/officeart/2008/layout/HorizontalMultiLevelHierarchy"/>
    <dgm:cxn modelId="{A0CE96BC-8BE8-4867-8649-B718F95B2400}" type="presParOf" srcId="{7F5542E8-24EA-4906-8786-317BDC2E15D4}" destId="{6FD22EC3-4337-4EB9-B8A9-8F79FB6D1987}" srcOrd="0" destOrd="0" presId="urn:microsoft.com/office/officeart/2008/layout/HorizontalMultiLevelHierarchy"/>
    <dgm:cxn modelId="{4778BA94-2DC9-497C-BA58-75BE7B4948B9}" type="presParOf" srcId="{04295C5E-20F6-4147-A484-79AEAFF39F3D}" destId="{C6746AC0-D470-4947-9071-212C681D7851}" srcOrd="15" destOrd="0" presId="urn:microsoft.com/office/officeart/2008/layout/HorizontalMultiLevelHierarchy"/>
    <dgm:cxn modelId="{C1CB0976-D6B6-4B19-8539-E23C9244A262}" type="presParOf" srcId="{C6746AC0-D470-4947-9071-212C681D7851}" destId="{4EF7663A-4631-4913-992C-D5A076FA8057}" srcOrd="0" destOrd="0" presId="urn:microsoft.com/office/officeart/2008/layout/HorizontalMultiLevelHierarchy"/>
    <dgm:cxn modelId="{D9EAA694-F1A2-4643-8A29-7A96A4CDEABF}" type="presParOf" srcId="{C6746AC0-D470-4947-9071-212C681D7851}" destId="{FA082DE1-2059-4E18-8E7C-33EBCA6992CE}" srcOrd="1" destOrd="0" presId="urn:microsoft.com/office/officeart/2008/layout/HorizontalMultiLevelHierarchy"/>
    <dgm:cxn modelId="{CA3754B1-072F-47C4-9BD6-6BE3BC1F7163}" type="presParOf" srcId="{FA082DE1-2059-4E18-8E7C-33EBCA6992CE}" destId="{50EE7DB3-491F-42CA-962A-E8E6CB659473}" srcOrd="0" destOrd="0" presId="urn:microsoft.com/office/officeart/2008/layout/HorizontalMultiLevelHierarchy"/>
    <dgm:cxn modelId="{8DD3DAB5-269B-42C1-BB93-B8D0374C7562}" type="presParOf" srcId="{50EE7DB3-491F-42CA-962A-E8E6CB659473}" destId="{3D7D4120-6F36-4787-921A-40F9FD5930CF}" srcOrd="0" destOrd="0" presId="urn:microsoft.com/office/officeart/2008/layout/HorizontalMultiLevelHierarchy"/>
    <dgm:cxn modelId="{F81DB758-640E-40F6-A597-620E9F45021C}" type="presParOf" srcId="{FA082DE1-2059-4E18-8E7C-33EBCA6992CE}" destId="{FB59E0A8-0E38-4674-AD91-89BE79C9AB6A}" srcOrd="1" destOrd="0" presId="urn:microsoft.com/office/officeart/2008/layout/HorizontalMultiLevelHierarchy"/>
    <dgm:cxn modelId="{FFFA6505-A27C-4445-802E-039DDA7A3210}" type="presParOf" srcId="{FB59E0A8-0E38-4674-AD91-89BE79C9AB6A}" destId="{91C085F1-3DDA-403D-A5CC-C2E8A4143F07}" srcOrd="0" destOrd="0" presId="urn:microsoft.com/office/officeart/2008/layout/HorizontalMultiLevelHierarchy"/>
    <dgm:cxn modelId="{343D364B-46BF-491F-9C3E-C11279800082}" type="presParOf" srcId="{FB59E0A8-0E38-4674-AD91-89BE79C9AB6A}" destId="{EA51E9AE-429A-4C93-88CF-1C91C3F1338B}" srcOrd="1" destOrd="0" presId="urn:microsoft.com/office/officeart/2008/layout/HorizontalMultiLevelHierarchy"/>
    <dgm:cxn modelId="{331EAD16-2CC8-4A48-9DC8-C9A91AB85AB3}" type="presParOf" srcId="{04295C5E-20F6-4147-A484-79AEAFF39F3D}" destId="{2875206C-C0D4-4C2A-B784-13B421892883}" srcOrd="16" destOrd="0" presId="urn:microsoft.com/office/officeart/2008/layout/HorizontalMultiLevelHierarchy"/>
    <dgm:cxn modelId="{72BD9D92-F7C2-469C-AC99-BB0DC5DF43BE}" type="presParOf" srcId="{2875206C-C0D4-4C2A-B784-13B421892883}" destId="{F122B0AF-29D2-4111-BA24-F66F490A0BDC}" srcOrd="0" destOrd="0" presId="urn:microsoft.com/office/officeart/2008/layout/HorizontalMultiLevelHierarchy"/>
    <dgm:cxn modelId="{BFCF0F7B-445A-4535-AD0C-4EDCF373F73E}" type="presParOf" srcId="{04295C5E-20F6-4147-A484-79AEAFF39F3D}" destId="{AA4788A8-FEB1-41E6-A735-9884E56A42D5}" srcOrd="17" destOrd="0" presId="urn:microsoft.com/office/officeart/2008/layout/HorizontalMultiLevelHierarchy"/>
    <dgm:cxn modelId="{1C44B71A-67A8-4292-A106-AA63A78A667E}" type="presParOf" srcId="{AA4788A8-FEB1-41E6-A735-9884E56A42D5}" destId="{FEA8385A-BF8C-4D31-992B-D4C8D17AD40C}" srcOrd="0" destOrd="0" presId="urn:microsoft.com/office/officeart/2008/layout/HorizontalMultiLevelHierarchy"/>
    <dgm:cxn modelId="{25752787-2E1B-450D-95CA-B7D0FEA706FE}" type="presParOf" srcId="{AA4788A8-FEB1-41E6-A735-9884E56A42D5}" destId="{E4BA25EF-8FFC-4D04-8CE4-19FB16DE9526}" srcOrd="1" destOrd="0" presId="urn:microsoft.com/office/officeart/2008/layout/HorizontalMultiLevelHierarchy"/>
    <dgm:cxn modelId="{C0E61BE8-5DBB-47B2-B0EF-5C9048C168E2}" type="presParOf" srcId="{E4BA25EF-8FFC-4D04-8CE4-19FB16DE9526}" destId="{0AA4BF8C-F260-4C48-801C-1642104482F9}" srcOrd="0" destOrd="0" presId="urn:microsoft.com/office/officeart/2008/layout/HorizontalMultiLevelHierarchy"/>
    <dgm:cxn modelId="{8A76EDF8-B626-453F-9230-4019112B4A70}" type="presParOf" srcId="{0AA4BF8C-F260-4C48-801C-1642104482F9}" destId="{C3FA0045-C4DF-4EBF-8D38-46BC066E7385}" srcOrd="0" destOrd="0" presId="urn:microsoft.com/office/officeart/2008/layout/HorizontalMultiLevelHierarchy"/>
    <dgm:cxn modelId="{70049730-4B99-4FE6-9B19-B3CC871CDF95}" type="presParOf" srcId="{E4BA25EF-8FFC-4D04-8CE4-19FB16DE9526}" destId="{3986495D-67B2-4E7C-9D9B-EC9D3CF3631A}" srcOrd="1" destOrd="0" presId="urn:microsoft.com/office/officeart/2008/layout/HorizontalMultiLevelHierarchy"/>
    <dgm:cxn modelId="{88694FE8-9E80-4DE5-A8EA-884B9B62442B}" type="presParOf" srcId="{3986495D-67B2-4E7C-9D9B-EC9D3CF3631A}" destId="{37442805-3461-4888-9EBB-091F2C6B9981}" srcOrd="0" destOrd="0" presId="urn:microsoft.com/office/officeart/2008/layout/HorizontalMultiLevelHierarchy"/>
    <dgm:cxn modelId="{BDBD9ED4-A734-43D1-A6F3-F832998E905F}" type="presParOf" srcId="{3986495D-67B2-4E7C-9D9B-EC9D3CF3631A}" destId="{36B8607B-61FE-46CB-B450-0B5FEBDE889F}" srcOrd="1" destOrd="0" presId="urn:microsoft.com/office/officeart/2008/layout/HorizontalMultiLevelHierarchy"/>
    <dgm:cxn modelId="{2CF8E554-63BD-427D-B096-D367FC949D40}" type="presParOf" srcId="{36B8607B-61FE-46CB-B450-0B5FEBDE889F}" destId="{F6A3CA3D-6F94-4847-8882-FF99751482F1}" srcOrd="0" destOrd="0" presId="urn:microsoft.com/office/officeart/2008/layout/HorizontalMultiLevelHierarchy"/>
    <dgm:cxn modelId="{FE095E4D-10AE-4DC2-AB74-3052C73D1E8C}" type="presParOf" srcId="{F6A3CA3D-6F94-4847-8882-FF99751482F1}" destId="{C9D5C768-1A42-4E94-89D0-75FBAC827DFC}" srcOrd="0" destOrd="0" presId="urn:microsoft.com/office/officeart/2008/layout/HorizontalMultiLevelHierarchy"/>
    <dgm:cxn modelId="{21D9436D-6CC8-4E5B-B0B1-F6A4103B43F6}" type="presParOf" srcId="{36B8607B-61FE-46CB-B450-0B5FEBDE889F}" destId="{CD99082F-9063-419E-BA44-4E1FE4ED1111}" srcOrd="1" destOrd="0" presId="urn:microsoft.com/office/officeart/2008/layout/HorizontalMultiLevelHierarchy"/>
    <dgm:cxn modelId="{4F87EA2F-52B8-47E1-BC6F-CEA2A6B7A47F}" type="presParOf" srcId="{CD99082F-9063-419E-BA44-4E1FE4ED1111}" destId="{1822AF8C-CC83-4F05-A70A-CF99A7A604A1}" srcOrd="0" destOrd="0" presId="urn:microsoft.com/office/officeart/2008/layout/HorizontalMultiLevelHierarchy"/>
    <dgm:cxn modelId="{6C8A075F-D01C-48F5-98B3-0A9BCA10092F}" type="presParOf" srcId="{CD99082F-9063-419E-BA44-4E1FE4ED1111}" destId="{23FF4621-72B2-40D5-92F5-9DE596900D24}" srcOrd="1" destOrd="0" presId="urn:microsoft.com/office/officeart/2008/layout/HorizontalMultiLevelHierarchy"/>
    <dgm:cxn modelId="{90665E16-F877-4132-A884-305374EA5D9B}" type="presParOf" srcId="{04295C5E-20F6-4147-A484-79AEAFF39F3D}" destId="{9AFE8310-0DD1-4A01-B850-EDC4A288308F}" srcOrd="18" destOrd="0" presId="urn:microsoft.com/office/officeart/2008/layout/HorizontalMultiLevelHierarchy"/>
    <dgm:cxn modelId="{9FAFC486-C124-4F4D-A671-17E720D7E0F4}" type="presParOf" srcId="{9AFE8310-0DD1-4A01-B850-EDC4A288308F}" destId="{4B0403A2-47EB-47AC-9097-AE463EBF7272}" srcOrd="0" destOrd="0" presId="urn:microsoft.com/office/officeart/2008/layout/HorizontalMultiLevelHierarchy"/>
    <dgm:cxn modelId="{3962BB96-A812-46D8-84BC-C7D4710A5FB3}" type="presParOf" srcId="{04295C5E-20F6-4147-A484-79AEAFF39F3D}" destId="{CB12F6ED-566F-47E9-8A69-7C58BF0A0971}" srcOrd="19" destOrd="0" presId="urn:microsoft.com/office/officeart/2008/layout/HorizontalMultiLevelHierarchy"/>
    <dgm:cxn modelId="{B4FDAAC3-9486-48F3-9336-934DE2FACA8B}" type="presParOf" srcId="{CB12F6ED-566F-47E9-8A69-7C58BF0A0971}" destId="{0FAF86D4-ABA8-4CED-A50E-795F9FF540A2}" srcOrd="0" destOrd="0" presId="urn:microsoft.com/office/officeart/2008/layout/HorizontalMultiLevelHierarchy"/>
    <dgm:cxn modelId="{3960844F-5641-4707-8DCF-0378804EC35B}" type="presParOf" srcId="{CB12F6ED-566F-47E9-8A69-7C58BF0A0971}" destId="{98D7A9CD-8077-4DC4-B3E3-6787616877E8}" srcOrd="1" destOrd="0" presId="urn:microsoft.com/office/officeart/2008/layout/HorizontalMultiLevelHierarchy"/>
    <dgm:cxn modelId="{BC96257D-0A92-4E17-BAD5-4DFA832587C0}" type="presParOf" srcId="{98D7A9CD-8077-4DC4-B3E3-6787616877E8}" destId="{7696D99D-5A64-4FCE-B26F-269361D13D1E}" srcOrd="0" destOrd="0" presId="urn:microsoft.com/office/officeart/2008/layout/HorizontalMultiLevelHierarchy"/>
    <dgm:cxn modelId="{CB73AE05-EFE2-4720-9348-306178947199}" type="presParOf" srcId="{7696D99D-5A64-4FCE-B26F-269361D13D1E}" destId="{CE27CA77-2109-4320-8D98-7F30939A18C0}" srcOrd="0" destOrd="0" presId="urn:microsoft.com/office/officeart/2008/layout/HorizontalMultiLevelHierarchy"/>
    <dgm:cxn modelId="{7E31DA34-A7E2-4C7D-9A9B-CEB1D7886F99}" type="presParOf" srcId="{98D7A9CD-8077-4DC4-B3E3-6787616877E8}" destId="{AF10487D-86F8-4C47-B2B5-C7AF55BFA3D2}" srcOrd="1" destOrd="0" presId="urn:microsoft.com/office/officeart/2008/layout/HorizontalMultiLevelHierarchy"/>
    <dgm:cxn modelId="{9DA12375-CF27-4C93-8114-117F365001FA}" type="presParOf" srcId="{AF10487D-86F8-4C47-B2B5-C7AF55BFA3D2}" destId="{80477D92-8F2C-470E-AC53-4B347D2157AD}" srcOrd="0" destOrd="0" presId="urn:microsoft.com/office/officeart/2008/layout/HorizontalMultiLevelHierarchy"/>
    <dgm:cxn modelId="{BA0F041E-4C6F-4149-95D0-DE90C4C12D16}" type="presParOf" srcId="{AF10487D-86F8-4C47-B2B5-C7AF55BFA3D2}" destId="{24D36F3F-EBF3-4ADA-B483-748B788BF5EB}" srcOrd="1" destOrd="0" presId="urn:microsoft.com/office/officeart/2008/layout/HorizontalMultiLevelHierarchy"/>
    <dgm:cxn modelId="{61918A15-E4EA-417A-92F5-EDB4919FE215}" type="presParOf" srcId="{6F180B5F-5D3B-4943-AA75-5AC860D9CAD1}" destId="{D86373C6-E9B1-491A-ADEC-5FDB2D7F66D2}" srcOrd="2" destOrd="0" presId="urn:microsoft.com/office/officeart/2008/layout/HorizontalMultiLevelHierarchy"/>
    <dgm:cxn modelId="{F0DB6D9C-E1F4-4998-83EA-83CDA7956AD4}" type="presParOf" srcId="{D86373C6-E9B1-491A-ADEC-5FDB2D7F66D2}" destId="{F9B6AC59-1B39-42F1-8353-45D7D4473EDF}" srcOrd="0" destOrd="0" presId="urn:microsoft.com/office/officeart/2008/layout/HorizontalMultiLevelHierarchy"/>
    <dgm:cxn modelId="{AF602A32-8808-4F9E-9D0C-E9522ECAE036}" type="presParOf" srcId="{6F180B5F-5D3B-4943-AA75-5AC860D9CAD1}" destId="{593EEA4B-5272-4965-8F10-BE3907905E1A}" srcOrd="3" destOrd="0" presId="urn:microsoft.com/office/officeart/2008/layout/HorizontalMultiLevelHierarchy"/>
    <dgm:cxn modelId="{87968E55-13DA-4A9B-8D49-41D74B0A8361}" type="presParOf" srcId="{593EEA4B-5272-4965-8F10-BE3907905E1A}" destId="{A63FDB02-A371-4E6D-AA29-6325BE0EF063}" srcOrd="0" destOrd="0" presId="urn:microsoft.com/office/officeart/2008/layout/HorizontalMultiLevelHierarchy"/>
    <dgm:cxn modelId="{A1E37B2B-083F-49E8-B9F2-295D22CB000E}" type="presParOf" srcId="{593EEA4B-5272-4965-8F10-BE3907905E1A}" destId="{E9E8383D-7C54-48C9-B634-9D23A9BFAF24}" srcOrd="1" destOrd="0" presId="urn:microsoft.com/office/officeart/2008/layout/HorizontalMultiLevelHierarchy"/>
    <dgm:cxn modelId="{E6AA2782-EEE4-4BB0-A1A3-D980614CAAB6}" type="presParOf" srcId="{E9E8383D-7C54-48C9-B634-9D23A9BFAF24}" destId="{9BFCAFFF-0EF4-4CEA-BEE3-4F95EC12B294}" srcOrd="0" destOrd="0" presId="urn:microsoft.com/office/officeart/2008/layout/HorizontalMultiLevelHierarchy"/>
    <dgm:cxn modelId="{5531CC4F-9EED-4C5B-8CA6-6CD811C38609}" type="presParOf" srcId="{9BFCAFFF-0EF4-4CEA-BEE3-4F95EC12B294}" destId="{8CC9B984-E82B-4F73-9E1D-261525175540}" srcOrd="0" destOrd="0" presId="urn:microsoft.com/office/officeart/2008/layout/HorizontalMultiLevelHierarchy"/>
    <dgm:cxn modelId="{7416F648-E1A6-4C97-A2F5-FF619C10DBE9}" type="presParOf" srcId="{E9E8383D-7C54-48C9-B634-9D23A9BFAF24}" destId="{6EA4EB99-01D8-445D-BD77-242F94B15EE7}" srcOrd="1" destOrd="0" presId="urn:microsoft.com/office/officeart/2008/layout/HorizontalMultiLevelHierarchy"/>
    <dgm:cxn modelId="{4F3E736F-59BB-49B8-A394-5A4ADAD97511}" type="presParOf" srcId="{6EA4EB99-01D8-445D-BD77-242F94B15EE7}" destId="{49E92EDE-59C8-4734-8532-FA8A117D2901}" srcOrd="0" destOrd="0" presId="urn:microsoft.com/office/officeart/2008/layout/HorizontalMultiLevelHierarchy"/>
    <dgm:cxn modelId="{381860B8-FCFA-4C09-94F8-F9EBA7F9B656}" type="presParOf" srcId="{6EA4EB99-01D8-445D-BD77-242F94B15EE7}" destId="{B64DEA21-C7C1-46D5-8BE7-E01FEE9B8C2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89D255-D69D-45B7-A2E6-9536001E2D2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cs-CZ"/>
        </a:p>
      </dgm:t>
    </dgm:pt>
    <dgm:pt modelId="{2BBCA6DE-8F60-45BD-9878-85A57E03C381}">
      <dgm:prSet phldrT="[Text]" custT="1"/>
      <dgm:spPr/>
      <dgm:t>
        <a:bodyPr/>
        <a:lstStyle/>
        <a:p>
          <a:r>
            <a:rPr lang="cs-CZ" sz="1400"/>
            <a:t>nechce/neumí se učit</a:t>
          </a:r>
        </a:p>
      </dgm:t>
    </dgm:pt>
    <dgm:pt modelId="{C7C31FF9-DA91-49B3-B24A-82E18A495896}" type="parTrans" cxnId="{98E034B9-F8C7-4880-88E4-5A76255147A6}">
      <dgm:prSet/>
      <dgm:spPr/>
      <dgm:t>
        <a:bodyPr/>
        <a:lstStyle/>
        <a:p>
          <a:endParaRPr lang="cs-CZ"/>
        </a:p>
      </dgm:t>
    </dgm:pt>
    <dgm:pt modelId="{114C4DE6-02F2-4408-B959-DDB8146D9F0A}" type="sibTrans" cxnId="{98E034B9-F8C7-4880-88E4-5A76255147A6}">
      <dgm:prSet/>
      <dgm:spPr/>
      <dgm:t>
        <a:bodyPr/>
        <a:lstStyle/>
        <a:p>
          <a:endParaRPr lang="cs-CZ"/>
        </a:p>
      </dgm:t>
    </dgm:pt>
    <dgm:pt modelId="{1CD89B23-AE36-416E-93E3-4F59EBC7E16F}">
      <dgm:prSet phldrT="[Text]"/>
      <dgm:spPr/>
      <dgm:t>
        <a:bodyPr/>
        <a:lstStyle/>
        <a:p>
          <a:r>
            <a:rPr lang="cs-CZ" dirty="0"/>
            <a:t>tréma ve zkouškové situaci</a:t>
          </a:r>
        </a:p>
      </dgm:t>
    </dgm:pt>
    <dgm:pt modelId="{69DF513C-6FC2-4A8B-AE52-222A546E48C0}" type="parTrans" cxnId="{5FB2E599-077C-4F0A-B62E-3599BA97A903}">
      <dgm:prSet/>
      <dgm:spPr/>
      <dgm:t>
        <a:bodyPr/>
        <a:lstStyle/>
        <a:p>
          <a:endParaRPr lang="cs-CZ"/>
        </a:p>
      </dgm:t>
    </dgm:pt>
    <dgm:pt modelId="{8ADD6577-04CA-4CF5-9154-495F869280B2}" type="sibTrans" cxnId="{5FB2E599-077C-4F0A-B62E-3599BA97A903}">
      <dgm:prSet/>
      <dgm:spPr/>
      <dgm:t>
        <a:bodyPr/>
        <a:lstStyle/>
        <a:p>
          <a:endParaRPr lang="cs-CZ"/>
        </a:p>
      </dgm:t>
    </dgm:pt>
    <dgm:pt modelId="{63B91E76-A0EA-4B3C-9FEB-A275D205AABA}">
      <dgm:prSet phldrT="[Text]"/>
      <dgm:spPr/>
      <dgm:t>
        <a:bodyPr/>
        <a:lstStyle/>
        <a:p>
          <a:r>
            <a:rPr lang="cs-CZ"/>
            <a:t>nápadné problémy v učení</a:t>
          </a:r>
        </a:p>
      </dgm:t>
    </dgm:pt>
    <dgm:pt modelId="{19D057EB-7512-440B-9832-FE7CF35FBD44}" type="parTrans" cxnId="{3283C9B4-7F19-4961-B38C-B5C8BDDB59AC}">
      <dgm:prSet/>
      <dgm:spPr/>
      <dgm:t>
        <a:bodyPr/>
        <a:lstStyle/>
        <a:p>
          <a:endParaRPr lang="cs-CZ"/>
        </a:p>
      </dgm:t>
    </dgm:pt>
    <dgm:pt modelId="{846211A9-BD59-43A5-BC49-2484E7B9BC70}" type="sibTrans" cxnId="{3283C9B4-7F19-4961-B38C-B5C8BDDB59AC}">
      <dgm:prSet/>
      <dgm:spPr/>
      <dgm:t>
        <a:bodyPr/>
        <a:lstStyle/>
        <a:p>
          <a:endParaRPr lang="cs-CZ"/>
        </a:p>
      </dgm:t>
    </dgm:pt>
    <dgm:pt modelId="{153D63F9-D522-4DA6-B5BD-583AB1BEBF0E}">
      <dgm:prSet/>
      <dgm:spPr/>
      <dgm:t>
        <a:bodyPr/>
        <a:lstStyle/>
        <a:p>
          <a:r>
            <a:rPr lang="cs-CZ"/>
            <a:t>rodina nedokáže pomoci</a:t>
          </a:r>
        </a:p>
      </dgm:t>
    </dgm:pt>
    <dgm:pt modelId="{208F98AE-582D-4604-AF36-6F2E102A5AD3}" type="parTrans" cxnId="{53C92516-EC20-42F9-8D01-F62388157194}">
      <dgm:prSet/>
      <dgm:spPr/>
      <dgm:t>
        <a:bodyPr/>
        <a:lstStyle/>
        <a:p>
          <a:endParaRPr lang="cs-CZ"/>
        </a:p>
      </dgm:t>
    </dgm:pt>
    <dgm:pt modelId="{C3A7A738-27B2-471C-BD54-83C86FFA5479}" type="sibTrans" cxnId="{53C92516-EC20-42F9-8D01-F62388157194}">
      <dgm:prSet/>
      <dgm:spPr/>
      <dgm:t>
        <a:bodyPr/>
        <a:lstStyle/>
        <a:p>
          <a:endParaRPr lang="cs-CZ"/>
        </a:p>
      </dgm:t>
    </dgm:pt>
    <dgm:pt modelId="{311B4DAF-2AA8-4F2D-8E7D-F49FDBB730C8}">
      <dgm:prSet/>
      <dgm:spPr/>
      <dgm:t>
        <a:bodyPr/>
        <a:lstStyle/>
        <a:p>
          <a:r>
            <a:rPr lang="cs-CZ"/>
            <a:t>problémy s řečí</a:t>
          </a:r>
        </a:p>
      </dgm:t>
    </dgm:pt>
    <dgm:pt modelId="{BD57AB0F-0D2B-4C15-9699-C941E8F0B8CC}" type="parTrans" cxnId="{413C1AB0-04E3-4BC7-9607-E69A3931CC7E}">
      <dgm:prSet/>
      <dgm:spPr/>
      <dgm:t>
        <a:bodyPr/>
        <a:lstStyle/>
        <a:p>
          <a:endParaRPr lang="cs-CZ"/>
        </a:p>
      </dgm:t>
    </dgm:pt>
    <dgm:pt modelId="{58CA65E3-7324-421C-9C2B-41B08D906540}" type="sibTrans" cxnId="{413C1AB0-04E3-4BC7-9607-E69A3931CC7E}">
      <dgm:prSet/>
      <dgm:spPr/>
      <dgm:t>
        <a:bodyPr/>
        <a:lstStyle/>
        <a:p>
          <a:endParaRPr lang="cs-CZ"/>
        </a:p>
      </dgm:t>
    </dgm:pt>
    <dgm:pt modelId="{7593DFF4-942F-422F-A8F0-1322DE397407}">
      <dgm:prSet/>
      <dgm:spPr/>
      <dgm:t>
        <a:bodyPr/>
        <a:lstStyle/>
        <a:p>
          <a:r>
            <a:rPr lang="cs-CZ"/>
            <a:t>smyslové a tělesné vady</a:t>
          </a:r>
        </a:p>
      </dgm:t>
    </dgm:pt>
    <dgm:pt modelId="{0AA93973-9F95-45DE-82EC-EB8EA75F9F51}" type="parTrans" cxnId="{CCC78147-4EF6-4C31-8F3E-4377FE84E3D7}">
      <dgm:prSet/>
      <dgm:spPr/>
      <dgm:t>
        <a:bodyPr/>
        <a:lstStyle/>
        <a:p>
          <a:endParaRPr lang="cs-CZ"/>
        </a:p>
      </dgm:t>
    </dgm:pt>
    <dgm:pt modelId="{FEC78401-8CC1-4E66-A168-A0CE4F41A78A}" type="sibTrans" cxnId="{CCC78147-4EF6-4C31-8F3E-4377FE84E3D7}">
      <dgm:prSet/>
      <dgm:spPr/>
      <dgm:t>
        <a:bodyPr/>
        <a:lstStyle/>
        <a:p>
          <a:endParaRPr lang="cs-CZ"/>
        </a:p>
      </dgm:t>
    </dgm:pt>
    <dgm:pt modelId="{4B5BEF43-43F7-41B0-9016-33FF33E11A48}">
      <dgm:prSet/>
      <dgm:spPr/>
      <dgm:t>
        <a:bodyPr/>
        <a:lstStyle/>
        <a:p>
          <a:r>
            <a:rPr lang="cs-CZ"/>
            <a:t>záškoláctví</a:t>
          </a:r>
        </a:p>
      </dgm:t>
    </dgm:pt>
    <dgm:pt modelId="{00A71161-FD58-4AEE-84FD-A0104E7BE061}" type="parTrans" cxnId="{DDD308C4-08AB-46D1-8B66-82EB11A0CDE1}">
      <dgm:prSet/>
      <dgm:spPr/>
      <dgm:t>
        <a:bodyPr/>
        <a:lstStyle/>
        <a:p>
          <a:endParaRPr lang="cs-CZ"/>
        </a:p>
      </dgm:t>
    </dgm:pt>
    <dgm:pt modelId="{CDCAB182-B628-44B6-A53B-498BA61A51CA}" type="sibTrans" cxnId="{DDD308C4-08AB-46D1-8B66-82EB11A0CDE1}">
      <dgm:prSet/>
      <dgm:spPr/>
      <dgm:t>
        <a:bodyPr/>
        <a:lstStyle/>
        <a:p>
          <a:endParaRPr lang="cs-CZ"/>
        </a:p>
      </dgm:t>
    </dgm:pt>
    <dgm:pt modelId="{497F8B32-D1FB-4305-AE05-D5189AD74CAA}">
      <dgm:prSet/>
      <dgm:spPr/>
      <dgm:t>
        <a:bodyPr/>
        <a:lstStyle/>
        <a:p>
          <a:r>
            <a:rPr lang="cs-CZ"/>
            <a:t>TDZ, PPP</a:t>
          </a:r>
        </a:p>
      </dgm:t>
    </dgm:pt>
    <dgm:pt modelId="{20E2F677-A4D3-42D2-A0C2-B695AEA3D3E7}" type="parTrans" cxnId="{AF7C0D05-592E-4BF9-8052-3FEABC18C081}">
      <dgm:prSet/>
      <dgm:spPr/>
      <dgm:t>
        <a:bodyPr/>
        <a:lstStyle/>
        <a:p>
          <a:endParaRPr lang="cs-CZ"/>
        </a:p>
      </dgm:t>
    </dgm:pt>
    <dgm:pt modelId="{80A5649F-A5BF-42AC-8C54-EC39246AE060}" type="sibTrans" cxnId="{AF7C0D05-592E-4BF9-8052-3FEABC18C081}">
      <dgm:prSet/>
      <dgm:spPr/>
      <dgm:t>
        <a:bodyPr/>
        <a:lstStyle/>
        <a:p>
          <a:endParaRPr lang="cs-CZ"/>
        </a:p>
      </dgm:t>
    </dgm:pt>
    <dgm:pt modelId="{341BD90C-FFF2-40BA-A727-A30AEC385685}">
      <dgm:prSet/>
      <dgm:spPr/>
      <dgm:t>
        <a:bodyPr/>
        <a:lstStyle/>
        <a:p>
          <a:r>
            <a:rPr lang="cs-CZ"/>
            <a:t>PPP, TDZ</a:t>
          </a:r>
        </a:p>
      </dgm:t>
    </dgm:pt>
    <dgm:pt modelId="{435844C3-3F56-4EED-8502-D73635B2D3F8}" type="parTrans" cxnId="{DEAC21A3-F5C5-4960-8B5D-52C22A65CDFE}">
      <dgm:prSet/>
      <dgm:spPr/>
      <dgm:t>
        <a:bodyPr/>
        <a:lstStyle/>
        <a:p>
          <a:endParaRPr lang="cs-CZ"/>
        </a:p>
      </dgm:t>
    </dgm:pt>
    <dgm:pt modelId="{F891FDE9-2E69-4980-9AB3-07E5B36A9D83}" type="sibTrans" cxnId="{DEAC21A3-F5C5-4960-8B5D-52C22A65CDFE}">
      <dgm:prSet/>
      <dgm:spPr/>
      <dgm:t>
        <a:bodyPr/>
        <a:lstStyle/>
        <a:p>
          <a:endParaRPr lang="cs-CZ"/>
        </a:p>
      </dgm:t>
    </dgm:pt>
    <dgm:pt modelId="{C8ABE4FB-632F-4C88-818B-AC4D0FDAB14B}">
      <dgm:prSet/>
      <dgm:spPr/>
      <dgm:t>
        <a:bodyPr/>
        <a:lstStyle/>
        <a:p>
          <a:r>
            <a:rPr lang="cs-CZ"/>
            <a:t>PPP</a:t>
          </a:r>
        </a:p>
      </dgm:t>
    </dgm:pt>
    <dgm:pt modelId="{97915C92-FD9B-42B0-8E3D-D1B6E7D89C88}" type="parTrans" cxnId="{968F6751-1848-4F6C-9F20-3C7ABAEC63DE}">
      <dgm:prSet/>
      <dgm:spPr/>
      <dgm:t>
        <a:bodyPr/>
        <a:lstStyle/>
        <a:p>
          <a:endParaRPr lang="cs-CZ"/>
        </a:p>
      </dgm:t>
    </dgm:pt>
    <dgm:pt modelId="{B149F868-48D6-41B8-8D48-2C9805F2DA86}" type="sibTrans" cxnId="{968F6751-1848-4F6C-9F20-3C7ABAEC63DE}">
      <dgm:prSet/>
      <dgm:spPr/>
      <dgm:t>
        <a:bodyPr/>
        <a:lstStyle/>
        <a:p>
          <a:endParaRPr lang="cs-CZ"/>
        </a:p>
      </dgm:t>
    </dgm:pt>
    <dgm:pt modelId="{927A118A-CBB9-4A36-B00E-798788B512DA}">
      <dgm:prSet/>
      <dgm:spPr/>
      <dgm:t>
        <a:bodyPr/>
        <a:lstStyle/>
        <a:p>
          <a:r>
            <a:rPr lang="cs-CZ"/>
            <a:t>Maják, Domek, Kopretina, Archa, Klubus</a:t>
          </a:r>
          <a:endParaRPr lang="cs-CZ" dirty="0"/>
        </a:p>
      </dgm:t>
    </dgm:pt>
    <dgm:pt modelId="{6700A196-A682-4F2C-8E28-CD7FB5A05B40}" type="parTrans" cxnId="{70FC0740-DDC7-4CBC-9CFB-58B49BA27318}">
      <dgm:prSet/>
      <dgm:spPr/>
      <dgm:t>
        <a:bodyPr/>
        <a:lstStyle/>
        <a:p>
          <a:endParaRPr lang="cs-CZ"/>
        </a:p>
      </dgm:t>
    </dgm:pt>
    <dgm:pt modelId="{4FCA0F99-B081-4CFB-9857-7565F12D09AF}" type="sibTrans" cxnId="{70FC0740-DDC7-4CBC-9CFB-58B49BA27318}">
      <dgm:prSet/>
      <dgm:spPr/>
      <dgm:t>
        <a:bodyPr/>
        <a:lstStyle/>
        <a:p>
          <a:endParaRPr lang="cs-CZ"/>
        </a:p>
      </dgm:t>
    </dgm:pt>
    <dgm:pt modelId="{BD612200-BEC9-4DB0-B7D1-B550E98ADFDD}">
      <dgm:prSet/>
      <dgm:spPr/>
      <dgm:t>
        <a:bodyPr/>
        <a:lstStyle/>
        <a:p>
          <a:r>
            <a:rPr lang="cs-CZ"/>
            <a:t>logoped, Maják</a:t>
          </a:r>
        </a:p>
      </dgm:t>
    </dgm:pt>
    <dgm:pt modelId="{54BCCD41-35E1-47CF-B5F3-A73791761247}" type="parTrans" cxnId="{A538A876-527F-4894-AD11-0C1B8527071E}">
      <dgm:prSet/>
      <dgm:spPr/>
      <dgm:t>
        <a:bodyPr/>
        <a:lstStyle/>
        <a:p>
          <a:endParaRPr lang="cs-CZ"/>
        </a:p>
      </dgm:t>
    </dgm:pt>
    <dgm:pt modelId="{C0409B06-C642-44F1-8FF7-4985BC9EBE31}" type="sibTrans" cxnId="{A538A876-527F-4894-AD11-0C1B8527071E}">
      <dgm:prSet/>
      <dgm:spPr/>
      <dgm:t>
        <a:bodyPr/>
        <a:lstStyle/>
        <a:p>
          <a:endParaRPr lang="cs-CZ"/>
        </a:p>
      </dgm:t>
    </dgm:pt>
    <dgm:pt modelId="{82CB22B9-A0AC-4C07-B5F6-4959A78E835E}">
      <dgm:prSet/>
      <dgm:spPr/>
      <dgm:t>
        <a:bodyPr/>
        <a:lstStyle/>
        <a:p>
          <a:r>
            <a:rPr lang="cs-CZ"/>
            <a:t>TDZ, SVP</a:t>
          </a:r>
          <a:endParaRPr lang="cs-CZ" dirty="0"/>
        </a:p>
      </dgm:t>
    </dgm:pt>
    <dgm:pt modelId="{68159634-DDFA-499A-93DC-ADE27EBB1D2D}" type="parTrans" cxnId="{CECBD013-5D7B-4D11-A8ED-902677C88A60}">
      <dgm:prSet/>
      <dgm:spPr/>
      <dgm:t>
        <a:bodyPr/>
        <a:lstStyle/>
        <a:p>
          <a:endParaRPr lang="cs-CZ"/>
        </a:p>
      </dgm:t>
    </dgm:pt>
    <dgm:pt modelId="{45B34EBC-1139-4992-ADA3-518DB74D0D6B}" type="sibTrans" cxnId="{CECBD013-5D7B-4D11-A8ED-902677C88A60}">
      <dgm:prSet/>
      <dgm:spPr/>
      <dgm:t>
        <a:bodyPr/>
        <a:lstStyle/>
        <a:p>
          <a:endParaRPr lang="cs-CZ"/>
        </a:p>
      </dgm:t>
    </dgm:pt>
    <dgm:pt modelId="{2B6ECCA2-CD72-484C-AA35-F09C3718A1B1}">
      <dgm:prSet/>
      <dgm:spPr/>
      <dgm:t>
        <a:bodyPr/>
        <a:lstStyle/>
        <a:p>
          <a:r>
            <a:rPr lang="cs-CZ"/>
            <a:t>SPC</a:t>
          </a:r>
        </a:p>
      </dgm:t>
    </dgm:pt>
    <dgm:pt modelId="{9F8BD9A8-D501-41B3-866A-AC7A3E191B05}" type="parTrans" cxnId="{A1E017BE-B55E-406A-A281-96C4EDE62284}">
      <dgm:prSet/>
      <dgm:spPr/>
      <dgm:t>
        <a:bodyPr/>
        <a:lstStyle/>
        <a:p>
          <a:endParaRPr lang="cs-CZ"/>
        </a:p>
      </dgm:t>
    </dgm:pt>
    <dgm:pt modelId="{B94C6EDD-B681-4900-8A63-144EDAD742D6}" type="sibTrans" cxnId="{A1E017BE-B55E-406A-A281-96C4EDE62284}">
      <dgm:prSet/>
      <dgm:spPr/>
      <dgm:t>
        <a:bodyPr/>
        <a:lstStyle/>
        <a:p>
          <a:endParaRPr lang="cs-CZ"/>
        </a:p>
      </dgm:t>
    </dgm:pt>
    <dgm:pt modelId="{1F48B009-BCD0-44A5-A4C1-288CB628F3AD}">
      <dgm:prSet/>
      <dgm:spPr/>
      <dgm:t>
        <a:bodyPr/>
        <a:lstStyle/>
        <a:p>
          <a:r>
            <a:rPr lang="cs-CZ"/>
            <a:t>ev. SPC</a:t>
          </a:r>
        </a:p>
      </dgm:t>
    </dgm:pt>
    <dgm:pt modelId="{516B822F-D7C6-4C42-8237-462DFE6FD633}" type="parTrans" cxnId="{C5944A06-4618-4221-83F0-BB34085DD9B4}">
      <dgm:prSet/>
      <dgm:spPr/>
      <dgm:t>
        <a:bodyPr/>
        <a:lstStyle/>
        <a:p>
          <a:endParaRPr lang="cs-CZ"/>
        </a:p>
      </dgm:t>
    </dgm:pt>
    <dgm:pt modelId="{E885C9FF-07DD-46A1-9DAE-1C73DF6070C7}" type="sibTrans" cxnId="{C5944A06-4618-4221-83F0-BB34085DD9B4}">
      <dgm:prSet/>
      <dgm:spPr/>
      <dgm:t>
        <a:bodyPr/>
        <a:lstStyle/>
        <a:p>
          <a:endParaRPr lang="cs-CZ"/>
        </a:p>
      </dgm:t>
    </dgm:pt>
    <dgm:pt modelId="{FC802AA0-1227-4B68-88FE-A6F4C1C2B9FE}">
      <dgm:prSet/>
      <dgm:spPr/>
      <dgm:t>
        <a:bodyPr/>
        <a:lstStyle/>
        <a:p>
          <a:r>
            <a:rPr lang="cs-CZ"/>
            <a:t>PPP</a:t>
          </a:r>
        </a:p>
      </dgm:t>
    </dgm:pt>
    <dgm:pt modelId="{B6FAA03C-A067-4EF8-ADE9-1D4C384DE2FB}" type="parTrans" cxnId="{F0A48C1C-82BF-4E14-8373-6ED7584791CB}">
      <dgm:prSet/>
      <dgm:spPr/>
      <dgm:t>
        <a:bodyPr/>
        <a:lstStyle/>
        <a:p>
          <a:endParaRPr lang="cs-CZ"/>
        </a:p>
      </dgm:t>
    </dgm:pt>
    <dgm:pt modelId="{266E2D4A-3795-49AE-8A61-076EFEDEC122}" type="sibTrans" cxnId="{F0A48C1C-82BF-4E14-8373-6ED7584791CB}">
      <dgm:prSet/>
      <dgm:spPr/>
      <dgm:t>
        <a:bodyPr/>
        <a:lstStyle/>
        <a:p>
          <a:endParaRPr lang="cs-CZ"/>
        </a:p>
      </dgm:t>
    </dgm:pt>
    <dgm:pt modelId="{FCE1FA5C-DADE-4EF7-B695-7A8C3DF684FB}">
      <dgm:prSet/>
      <dgm:spPr/>
      <dgm:t>
        <a:bodyPr/>
        <a:lstStyle/>
        <a:p>
          <a:r>
            <a:rPr lang="cs-CZ"/>
            <a:t>pobytové SVP, DPL, OSPOD</a:t>
          </a:r>
        </a:p>
      </dgm:t>
    </dgm:pt>
    <dgm:pt modelId="{56B8E896-464B-4799-AAB1-7A115E2761E0}" type="parTrans" cxnId="{5AD83C75-3D93-4657-AFF6-43EDA3D69E67}">
      <dgm:prSet/>
      <dgm:spPr/>
      <dgm:t>
        <a:bodyPr/>
        <a:lstStyle/>
        <a:p>
          <a:endParaRPr lang="cs-CZ"/>
        </a:p>
      </dgm:t>
    </dgm:pt>
    <dgm:pt modelId="{6CDC7236-EA29-49EF-A482-2AB872031FDE}" type="sibTrans" cxnId="{5AD83C75-3D93-4657-AFF6-43EDA3D69E67}">
      <dgm:prSet/>
      <dgm:spPr/>
      <dgm:t>
        <a:bodyPr/>
        <a:lstStyle/>
        <a:p>
          <a:endParaRPr lang="cs-CZ"/>
        </a:p>
      </dgm:t>
    </dgm:pt>
    <dgm:pt modelId="{3206245E-A81F-4F1F-A7D5-F97E18378974}">
      <dgm:prSet phldrT="[Text]"/>
      <dgm:spPr/>
      <dgm:t>
        <a:bodyPr/>
        <a:lstStyle/>
        <a:p>
          <a:r>
            <a:rPr lang="cs-CZ"/>
            <a:t>Obtíže v učení</a:t>
          </a:r>
        </a:p>
      </dgm:t>
    </dgm:pt>
    <dgm:pt modelId="{F65F2484-26D6-4E7A-8C2D-25F3FFE07832}" type="sibTrans" cxnId="{CDB3C78C-569A-43F2-9F12-62A83C15BAE3}">
      <dgm:prSet/>
      <dgm:spPr/>
      <dgm:t>
        <a:bodyPr/>
        <a:lstStyle/>
        <a:p>
          <a:endParaRPr lang="cs-CZ"/>
        </a:p>
      </dgm:t>
    </dgm:pt>
    <dgm:pt modelId="{722758EB-885D-401D-9991-4DA1D538D783}" type="parTrans" cxnId="{CDB3C78C-569A-43F2-9F12-62A83C15BAE3}">
      <dgm:prSet/>
      <dgm:spPr/>
      <dgm:t>
        <a:bodyPr/>
        <a:lstStyle/>
        <a:p>
          <a:endParaRPr lang="cs-CZ"/>
        </a:p>
      </dgm:t>
    </dgm:pt>
    <dgm:pt modelId="{D505B14D-483D-452D-8547-BA842CBCBA0B}">
      <dgm:prSet/>
      <dgm:spPr/>
      <dgm:t>
        <a:bodyPr/>
        <a:lstStyle/>
        <a:p>
          <a:r>
            <a:rPr lang="cs-CZ"/>
            <a:t>odlišný mateřský jazyk</a:t>
          </a:r>
        </a:p>
      </dgm:t>
    </dgm:pt>
    <dgm:pt modelId="{CA46BCE2-0CA3-4EEA-A3CD-401F25A25689}" type="sibTrans" cxnId="{2E219501-F36C-4E5E-99C3-556E64D0128C}">
      <dgm:prSet/>
      <dgm:spPr/>
      <dgm:t>
        <a:bodyPr/>
        <a:lstStyle/>
        <a:p>
          <a:endParaRPr lang="cs-CZ"/>
        </a:p>
      </dgm:t>
    </dgm:pt>
    <dgm:pt modelId="{62CC9062-AE00-43BF-907B-27D26E3A7790}" type="parTrans" cxnId="{2E219501-F36C-4E5E-99C3-556E64D0128C}">
      <dgm:prSet/>
      <dgm:spPr/>
      <dgm:t>
        <a:bodyPr/>
        <a:lstStyle/>
        <a:p>
          <a:endParaRPr lang="cs-CZ"/>
        </a:p>
      </dgm:t>
    </dgm:pt>
    <dgm:pt modelId="{349899AF-1E61-4F69-B48E-0611A0FD9806}">
      <dgm:prSet/>
      <dgm:spPr/>
      <dgm:t>
        <a:bodyPr/>
        <a:lstStyle/>
        <a:p>
          <a:r>
            <a:rPr lang="cs-CZ"/>
            <a:t>SPIC</a:t>
          </a:r>
        </a:p>
      </dgm:t>
    </dgm:pt>
    <dgm:pt modelId="{587C1987-3FEB-40D6-8D1A-14574734B482}" type="sibTrans" cxnId="{45A3B0E2-B95F-4725-9734-D1EF6D150F97}">
      <dgm:prSet/>
      <dgm:spPr/>
      <dgm:t>
        <a:bodyPr/>
        <a:lstStyle/>
        <a:p>
          <a:endParaRPr lang="cs-CZ"/>
        </a:p>
      </dgm:t>
    </dgm:pt>
    <dgm:pt modelId="{AA991DDD-FF4F-419E-81FA-6298BA28D470}" type="parTrans" cxnId="{45A3B0E2-B95F-4725-9734-D1EF6D150F97}">
      <dgm:prSet/>
      <dgm:spPr/>
      <dgm:t>
        <a:bodyPr/>
        <a:lstStyle/>
        <a:p>
          <a:endParaRPr lang="cs-CZ"/>
        </a:p>
      </dgm:t>
    </dgm:pt>
    <dgm:pt modelId="{2C800D87-2AA5-41C3-B31A-6859119F1BAD}">
      <dgm:prSet/>
      <dgm:spPr/>
      <dgm:t>
        <a:bodyPr/>
        <a:lstStyle/>
        <a:p>
          <a:r>
            <a:rPr lang="cs-CZ"/>
            <a:t>PPP</a:t>
          </a:r>
        </a:p>
      </dgm:t>
    </dgm:pt>
    <dgm:pt modelId="{FFEF8F0D-6AC6-4F36-ADD8-536A8EA3A213}" type="parTrans" cxnId="{9153E69F-4FDD-4CD6-AEB2-0A852E283199}">
      <dgm:prSet/>
      <dgm:spPr/>
      <dgm:t>
        <a:bodyPr/>
        <a:lstStyle/>
        <a:p>
          <a:endParaRPr lang="cs-CZ"/>
        </a:p>
      </dgm:t>
    </dgm:pt>
    <dgm:pt modelId="{1A350E33-D3C7-4E7C-A65A-4A2393524EF4}" type="sibTrans" cxnId="{9153E69F-4FDD-4CD6-AEB2-0A852E283199}">
      <dgm:prSet/>
      <dgm:spPr/>
      <dgm:t>
        <a:bodyPr/>
        <a:lstStyle/>
        <a:p>
          <a:endParaRPr lang="cs-CZ"/>
        </a:p>
      </dgm:t>
    </dgm:pt>
    <dgm:pt modelId="{B9C0EF7A-FE1E-42BA-923E-62FE0804A414}" type="pres">
      <dgm:prSet presAssocID="{5F89D255-D69D-45B7-A2E6-9536001E2D2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BC37DD2-D629-4CB4-874E-6E7821493E83}" type="pres">
      <dgm:prSet presAssocID="{3206245E-A81F-4F1F-A7D5-F97E18378974}" presName="root1" presStyleCnt="0"/>
      <dgm:spPr/>
    </dgm:pt>
    <dgm:pt modelId="{C427A545-7641-4E00-A245-0AD85EA668AB}" type="pres">
      <dgm:prSet presAssocID="{3206245E-A81F-4F1F-A7D5-F97E18378974}" presName="LevelOneTextNode" presStyleLbl="node0" presStyleIdx="0" presStyleCnt="1">
        <dgm:presLayoutVars>
          <dgm:chPref val="3"/>
        </dgm:presLayoutVars>
      </dgm:prSet>
      <dgm:spPr/>
    </dgm:pt>
    <dgm:pt modelId="{32881D0E-C29E-43C3-83C0-2D144DD9238A}" type="pres">
      <dgm:prSet presAssocID="{3206245E-A81F-4F1F-A7D5-F97E18378974}" presName="level2hierChild" presStyleCnt="0"/>
      <dgm:spPr/>
    </dgm:pt>
    <dgm:pt modelId="{D523CBFA-B293-4CA1-AB97-DA4C94ACE08B}" type="pres">
      <dgm:prSet presAssocID="{C7C31FF9-DA91-49B3-B24A-82E18A495896}" presName="conn2-1" presStyleLbl="parChTrans1D2" presStyleIdx="0" presStyleCnt="8"/>
      <dgm:spPr/>
    </dgm:pt>
    <dgm:pt modelId="{CFA2FC53-93F0-492C-B676-BC89F41AFE4B}" type="pres">
      <dgm:prSet presAssocID="{C7C31FF9-DA91-49B3-B24A-82E18A495896}" presName="connTx" presStyleLbl="parChTrans1D2" presStyleIdx="0" presStyleCnt="8"/>
      <dgm:spPr/>
    </dgm:pt>
    <dgm:pt modelId="{EC4357FF-F248-4A0B-9318-D342009D3858}" type="pres">
      <dgm:prSet presAssocID="{2BBCA6DE-8F60-45BD-9878-85A57E03C381}" presName="root2" presStyleCnt="0"/>
      <dgm:spPr/>
    </dgm:pt>
    <dgm:pt modelId="{FC051944-E610-49FD-BF93-D7880A825F22}" type="pres">
      <dgm:prSet presAssocID="{2BBCA6DE-8F60-45BD-9878-85A57E03C381}" presName="LevelTwoTextNode" presStyleLbl="node2" presStyleIdx="0" presStyleCnt="8">
        <dgm:presLayoutVars>
          <dgm:chPref val="3"/>
        </dgm:presLayoutVars>
      </dgm:prSet>
      <dgm:spPr/>
    </dgm:pt>
    <dgm:pt modelId="{9D6296B5-A9E4-4445-ACE6-2AE2B40BF880}" type="pres">
      <dgm:prSet presAssocID="{2BBCA6DE-8F60-45BD-9878-85A57E03C381}" presName="level3hierChild" presStyleCnt="0"/>
      <dgm:spPr/>
    </dgm:pt>
    <dgm:pt modelId="{F6E39C72-1CF0-4BCD-8471-D7D818870C39}" type="pres">
      <dgm:prSet presAssocID="{20E2F677-A4D3-42D2-A0C2-B695AEA3D3E7}" presName="conn2-1" presStyleLbl="parChTrans1D3" presStyleIdx="0" presStyleCnt="8"/>
      <dgm:spPr/>
    </dgm:pt>
    <dgm:pt modelId="{5F47AC68-C380-456E-8AF0-24B0CB2510F6}" type="pres">
      <dgm:prSet presAssocID="{20E2F677-A4D3-42D2-A0C2-B695AEA3D3E7}" presName="connTx" presStyleLbl="parChTrans1D3" presStyleIdx="0" presStyleCnt="8"/>
      <dgm:spPr/>
    </dgm:pt>
    <dgm:pt modelId="{71F6C859-C4A7-4D3D-8340-7D0E973F5C7B}" type="pres">
      <dgm:prSet presAssocID="{497F8B32-D1FB-4305-AE05-D5189AD74CAA}" presName="root2" presStyleCnt="0"/>
      <dgm:spPr/>
    </dgm:pt>
    <dgm:pt modelId="{0F1C8798-61B3-446E-95A9-3D4CF495FBC4}" type="pres">
      <dgm:prSet presAssocID="{497F8B32-D1FB-4305-AE05-D5189AD74CAA}" presName="LevelTwoTextNode" presStyleLbl="node3" presStyleIdx="0" presStyleCnt="8">
        <dgm:presLayoutVars>
          <dgm:chPref val="3"/>
        </dgm:presLayoutVars>
      </dgm:prSet>
      <dgm:spPr/>
    </dgm:pt>
    <dgm:pt modelId="{71615F67-913C-4DE8-B602-3182435AB82E}" type="pres">
      <dgm:prSet presAssocID="{497F8B32-D1FB-4305-AE05-D5189AD74CAA}" presName="level3hierChild" presStyleCnt="0"/>
      <dgm:spPr/>
    </dgm:pt>
    <dgm:pt modelId="{690F1C40-EA0B-4882-8E51-0E372CCA6078}" type="pres">
      <dgm:prSet presAssocID="{69DF513C-6FC2-4A8B-AE52-222A546E48C0}" presName="conn2-1" presStyleLbl="parChTrans1D2" presStyleIdx="1" presStyleCnt="8"/>
      <dgm:spPr/>
    </dgm:pt>
    <dgm:pt modelId="{F8D16C95-87D0-497A-A071-D432864BF94A}" type="pres">
      <dgm:prSet presAssocID="{69DF513C-6FC2-4A8B-AE52-222A546E48C0}" presName="connTx" presStyleLbl="parChTrans1D2" presStyleIdx="1" presStyleCnt="8"/>
      <dgm:spPr/>
    </dgm:pt>
    <dgm:pt modelId="{F68D9CC9-18E6-4A1F-B3ED-08850AAEBE02}" type="pres">
      <dgm:prSet presAssocID="{1CD89B23-AE36-416E-93E3-4F59EBC7E16F}" presName="root2" presStyleCnt="0"/>
      <dgm:spPr/>
    </dgm:pt>
    <dgm:pt modelId="{B004C9FE-0FEE-4124-9092-3B269840305B}" type="pres">
      <dgm:prSet presAssocID="{1CD89B23-AE36-416E-93E3-4F59EBC7E16F}" presName="LevelTwoTextNode" presStyleLbl="node2" presStyleIdx="1" presStyleCnt="8">
        <dgm:presLayoutVars>
          <dgm:chPref val="3"/>
        </dgm:presLayoutVars>
      </dgm:prSet>
      <dgm:spPr/>
    </dgm:pt>
    <dgm:pt modelId="{60A9741B-3B77-4034-9578-3521885D0E31}" type="pres">
      <dgm:prSet presAssocID="{1CD89B23-AE36-416E-93E3-4F59EBC7E16F}" presName="level3hierChild" presStyleCnt="0"/>
      <dgm:spPr/>
    </dgm:pt>
    <dgm:pt modelId="{4AE7DAC0-13BF-4A30-B2EF-EC479C18479E}" type="pres">
      <dgm:prSet presAssocID="{435844C3-3F56-4EED-8502-D73635B2D3F8}" presName="conn2-1" presStyleLbl="parChTrans1D3" presStyleIdx="1" presStyleCnt="8"/>
      <dgm:spPr/>
    </dgm:pt>
    <dgm:pt modelId="{CAA5009F-D220-41CF-98AC-00C96E4D2B72}" type="pres">
      <dgm:prSet presAssocID="{435844C3-3F56-4EED-8502-D73635B2D3F8}" presName="connTx" presStyleLbl="parChTrans1D3" presStyleIdx="1" presStyleCnt="8"/>
      <dgm:spPr/>
    </dgm:pt>
    <dgm:pt modelId="{096E2A83-28E8-4B50-B3F2-6ADD5C04285F}" type="pres">
      <dgm:prSet presAssocID="{341BD90C-FFF2-40BA-A727-A30AEC385685}" presName="root2" presStyleCnt="0"/>
      <dgm:spPr/>
    </dgm:pt>
    <dgm:pt modelId="{FCCA8824-37CF-43BB-B8D8-51F033CEFB16}" type="pres">
      <dgm:prSet presAssocID="{341BD90C-FFF2-40BA-A727-A30AEC385685}" presName="LevelTwoTextNode" presStyleLbl="node3" presStyleIdx="1" presStyleCnt="8">
        <dgm:presLayoutVars>
          <dgm:chPref val="3"/>
        </dgm:presLayoutVars>
      </dgm:prSet>
      <dgm:spPr/>
    </dgm:pt>
    <dgm:pt modelId="{076E7709-B06C-4D91-805C-D9D19BBF9F9F}" type="pres">
      <dgm:prSet presAssocID="{341BD90C-FFF2-40BA-A727-A30AEC385685}" presName="level3hierChild" presStyleCnt="0"/>
      <dgm:spPr/>
    </dgm:pt>
    <dgm:pt modelId="{E9212E7D-1E5B-4967-A92A-B317C29410C9}" type="pres">
      <dgm:prSet presAssocID="{19D057EB-7512-440B-9832-FE7CF35FBD44}" presName="conn2-1" presStyleLbl="parChTrans1D2" presStyleIdx="2" presStyleCnt="8"/>
      <dgm:spPr/>
    </dgm:pt>
    <dgm:pt modelId="{F4897D1B-7AEC-4FCB-8FC2-65AEF67EEAFE}" type="pres">
      <dgm:prSet presAssocID="{19D057EB-7512-440B-9832-FE7CF35FBD44}" presName="connTx" presStyleLbl="parChTrans1D2" presStyleIdx="2" presStyleCnt="8"/>
      <dgm:spPr/>
    </dgm:pt>
    <dgm:pt modelId="{EAA78930-8DDB-4CFD-905E-49825BC770D2}" type="pres">
      <dgm:prSet presAssocID="{63B91E76-A0EA-4B3C-9FEB-A275D205AABA}" presName="root2" presStyleCnt="0"/>
      <dgm:spPr/>
    </dgm:pt>
    <dgm:pt modelId="{3663A6D3-4775-436E-BA76-39AF6E648121}" type="pres">
      <dgm:prSet presAssocID="{63B91E76-A0EA-4B3C-9FEB-A275D205AABA}" presName="LevelTwoTextNode" presStyleLbl="node2" presStyleIdx="2" presStyleCnt="8">
        <dgm:presLayoutVars>
          <dgm:chPref val="3"/>
        </dgm:presLayoutVars>
      </dgm:prSet>
      <dgm:spPr/>
    </dgm:pt>
    <dgm:pt modelId="{5E80DC69-3DC6-451F-974E-BFD7C9C01F57}" type="pres">
      <dgm:prSet presAssocID="{63B91E76-A0EA-4B3C-9FEB-A275D205AABA}" presName="level3hierChild" presStyleCnt="0"/>
      <dgm:spPr/>
    </dgm:pt>
    <dgm:pt modelId="{0D7D2400-3A2D-4DAA-903E-197D2B847756}" type="pres">
      <dgm:prSet presAssocID="{97915C92-FD9B-42B0-8E3D-D1B6E7D89C88}" presName="conn2-1" presStyleLbl="parChTrans1D3" presStyleIdx="2" presStyleCnt="8"/>
      <dgm:spPr/>
    </dgm:pt>
    <dgm:pt modelId="{7EC85AC7-AF5A-44B5-B129-8A6B3EE67B55}" type="pres">
      <dgm:prSet presAssocID="{97915C92-FD9B-42B0-8E3D-D1B6E7D89C88}" presName="connTx" presStyleLbl="parChTrans1D3" presStyleIdx="2" presStyleCnt="8"/>
      <dgm:spPr/>
    </dgm:pt>
    <dgm:pt modelId="{BA680174-CDCB-4D05-B556-39A36EB0ED8A}" type="pres">
      <dgm:prSet presAssocID="{C8ABE4FB-632F-4C88-818B-AC4D0FDAB14B}" presName="root2" presStyleCnt="0"/>
      <dgm:spPr/>
    </dgm:pt>
    <dgm:pt modelId="{996F7915-82A8-44C3-8221-AD6CA5AFB64B}" type="pres">
      <dgm:prSet presAssocID="{C8ABE4FB-632F-4C88-818B-AC4D0FDAB14B}" presName="LevelTwoTextNode" presStyleLbl="node3" presStyleIdx="2" presStyleCnt="8">
        <dgm:presLayoutVars>
          <dgm:chPref val="3"/>
        </dgm:presLayoutVars>
      </dgm:prSet>
      <dgm:spPr/>
    </dgm:pt>
    <dgm:pt modelId="{C6679CD0-D9E1-49B8-A765-69A15EA285A6}" type="pres">
      <dgm:prSet presAssocID="{C8ABE4FB-632F-4C88-818B-AC4D0FDAB14B}" presName="level3hierChild" presStyleCnt="0"/>
      <dgm:spPr/>
    </dgm:pt>
    <dgm:pt modelId="{C6649236-4353-437A-8731-34CA816B7624}" type="pres">
      <dgm:prSet presAssocID="{516B822F-D7C6-4C42-8237-462DFE6FD633}" presName="conn2-1" presStyleLbl="parChTrans1D4" presStyleIdx="0" presStyleCnt="4"/>
      <dgm:spPr/>
    </dgm:pt>
    <dgm:pt modelId="{F648673E-BD86-4BDA-8E0A-6163C09BF153}" type="pres">
      <dgm:prSet presAssocID="{516B822F-D7C6-4C42-8237-462DFE6FD633}" presName="connTx" presStyleLbl="parChTrans1D4" presStyleIdx="0" presStyleCnt="4"/>
      <dgm:spPr/>
    </dgm:pt>
    <dgm:pt modelId="{F8529F85-9BC2-4F9B-931E-0FBDC4F31F60}" type="pres">
      <dgm:prSet presAssocID="{1F48B009-BCD0-44A5-A4C1-288CB628F3AD}" presName="root2" presStyleCnt="0"/>
      <dgm:spPr/>
    </dgm:pt>
    <dgm:pt modelId="{B3B1DD78-0580-403B-AAF1-4D1156C3E623}" type="pres">
      <dgm:prSet presAssocID="{1F48B009-BCD0-44A5-A4C1-288CB628F3AD}" presName="LevelTwoTextNode" presStyleLbl="node4" presStyleIdx="0" presStyleCnt="4">
        <dgm:presLayoutVars>
          <dgm:chPref val="3"/>
        </dgm:presLayoutVars>
      </dgm:prSet>
      <dgm:spPr/>
    </dgm:pt>
    <dgm:pt modelId="{BEEE042E-564B-4F7D-B31B-59578224FB34}" type="pres">
      <dgm:prSet presAssocID="{1F48B009-BCD0-44A5-A4C1-288CB628F3AD}" presName="level3hierChild" presStyleCnt="0"/>
      <dgm:spPr/>
    </dgm:pt>
    <dgm:pt modelId="{350078A9-6CDA-4CC6-9555-8AC96D14ED5F}" type="pres">
      <dgm:prSet presAssocID="{208F98AE-582D-4604-AF36-6F2E102A5AD3}" presName="conn2-1" presStyleLbl="parChTrans1D2" presStyleIdx="3" presStyleCnt="8"/>
      <dgm:spPr/>
    </dgm:pt>
    <dgm:pt modelId="{544BD7BB-A443-4129-AE5C-DED49751164C}" type="pres">
      <dgm:prSet presAssocID="{208F98AE-582D-4604-AF36-6F2E102A5AD3}" presName="connTx" presStyleLbl="parChTrans1D2" presStyleIdx="3" presStyleCnt="8"/>
      <dgm:spPr/>
    </dgm:pt>
    <dgm:pt modelId="{7D713BD5-A5B1-4DA0-A8BA-87336648617A}" type="pres">
      <dgm:prSet presAssocID="{153D63F9-D522-4DA6-B5BD-583AB1BEBF0E}" presName="root2" presStyleCnt="0"/>
      <dgm:spPr/>
    </dgm:pt>
    <dgm:pt modelId="{FB716C27-182F-463F-94C1-3B78826EF9C1}" type="pres">
      <dgm:prSet presAssocID="{153D63F9-D522-4DA6-B5BD-583AB1BEBF0E}" presName="LevelTwoTextNode" presStyleLbl="node2" presStyleIdx="3" presStyleCnt="8">
        <dgm:presLayoutVars>
          <dgm:chPref val="3"/>
        </dgm:presLayoutVars>
      </dgm:prSet>
      <dgm:spPr/>
    </dgm:pt>
    <dgm:pt modelId="{AA1CB457-F063-407D-8ABC-AF6BDDED2098}" type="pres">
      <dgm:prSet presAssocID="{153D63F9-D522-4DA6-B5BD-583AB1BEBF0E}" presName="level3hierChild" presStyleCnt="0"/>
      <dgm:spPr/>
    </dgm:pt>
    <dgm:pt modelId="{D983204E-6D7A-433F-8871-07F65C674307}" type="pres">
      <dgm:prSet presAssocID="{6700A196-A682-4F2C-8E28-CD7FB5A05B40}" presName="conn2-1" presStyleLbl="parChTrans1D3" presStyleIdx="3" presStyleCnt="8"/>
      <dgm:spPr/>
    </dgm:pt>
    <dgm:pt modelId="{2F517398-0C51-45CE-9711-466AB5859DD8}" type="pres">
      <dgm:prSet presAssocID="{6700A196-A682-4F2C-8E28-CD7FB5A05B40}" presName="connTx" presStyleLbl="parChTrans1D3" presStyleIdx="3" presStyleCnt="8"/>
      <dgm:spPr/>
    </dgm:pt>
    <dgm:pt modelId="{16C5B1FB-FA17-400E-A4B9-E3B2629E5ABC}" type="pres">
      <dgm:prSet presAssocID="{927A118A-CBB9-4A36-B00E-798788B512DA}" presName="root2" presStyleCnt="0"/>
      <dgm:spPr/>
    </dgm:pt>
    <dgm:pt modelId="{2F530122-ABBD-4A47-AA27-BB28A7C1F208}" type="pres">
      <dgm:prSet presAssocID="{927A118A-CBB9-4A36-B00E-798788B512DA}" presName="LevelTwoTextNode" presStyleLbl="node3" presStyleIdx="3" presStyleCnt="8">
        <dgm:presLayoutVars>
          <dgm:chPref val="3"/>
        </dgm:presLayoutVars>
      </dgm:prSet>
      <dgm:spPr/>
    </dgm:pt>
    <dgm:pt modelId="{742B620F-4CAA-420E-B583-0412030D7F87}" type="pres">
      <dgm:prSet presAssocID="{927A118A-CBB9-4A36-B00E-798788B512DA}" presName="level3hierChild" presStyleCnt="0"/>
      <dgm:spPr/>
    </dgm:pt>
    <dgm:pt modelId="{7FB04715-5B05-461D-9FA9-6050137AAC49}" type="pres">
      <dgm:prSet presAssocID="{62CC9062-AE00-43BF-907B-27D26E3A7790}" presName="conn2-1" presStyleLbl="parChTrans1D2" presStyleIdx="4" presStyleCnt="8"/>
      <dgm:spPr/>
    </dgm:pt>
    <dgm:pt modelId="{4C39252B-7B56-47D4-A339-CFDF7E40581E}" type="pres">
      <dgm:prSet presAssocID="{62CC9062-AE00-43BF-907B-27D26E3A7790}" presName="connTx" presStyleLbl="parChTrans1D2" presStyleIdx="4" presStyleCnt="8"/>
      <dgm:spPr/>
    </dgm:pt>
    <dgm:pt modelId="{8A63894E-C543-41E2-87C9-B41FF8B8A645}" type="pres">
      <dgm:prSet presAssocID="{D505B14D-483D-452D-8547-BA842CBCBA0B}" presName="root2" presStyleCnt="0"/>
      <dgm:spPr/>
    </dgm:pt>
    <dgm:pt modelId="{D68F5FED-EF30-423F-AD3C-A42AB8B5D764}" type="pres">
      <dgm:prSet presAssocID="{D505B14D-483D-452D-8547-BA842CBCBA0B}" presName="LevelTwoTextNode" presStyleLbl="node2" presStyleIdx="4" presStyleCnt="8">
        <dgm:presLayoutVars>
          <dgm:chPref val="3"/>
        </dgm:presLayoutVars>
      </dgm:prSet>
      <dgm:spPr/>
    </dgm:pt>
    <dgm:pt modelId="{B91F4C6C-D195-4B8E-8671-CB77D9738FFB}" type="pres">
      <dgm:prSet presAssocID="{D505B14D-483D-452D-8547-BA842CBCBA0B}" presName="level3hierChild" presStyleCnt="0"/>
      <dgm:spPr/>
    </dgm:pt>
    <dgm:pt modelId="{85AA6835-392D-4C1B-BFC2-47E06F440950}" type="pres">
      <dgm:prSet presAssocID="{AA991DDD-FF4F-419E-81FA-6298BA28D470}" presName="conn2-1" presStyleLbl="parChTrans1D3" presStyleIdx="4" presStyleCnt="8"/>
      <dgm:spPr/>
    </dgm:pt>
    <dgm:pt modelId="{1601C6F5-35FD-4429-8BD7-D40793D10F10}" type="pres">
      <dgm:prSet presAssocID="{AA991DDD-FF4F-419E-81FA-6298BA28D470}" presName="connTx" presStyleLbl="parChTrans1D3" presStyleIdx="4" presStyleCnt="8"/>
      <dgm:spPr/>
    </dgm:pt>
    <dgm:pt modelId="{B4A5C94F-B444-4E02-828F-B5588D43D385}" type="pres">
      <dgm:prSet presAssocID="{349899AF-1E61-4F69-B48E-0611A0FD9806}" presName="root2" presStyleCnt="0"/>
      <dgm:spPr/>
    </dgm:pt>
    <dgm:pt modelId="{38CB5AA4-7AB3-4307-BBAB-17F7ACA27D8D}" type="pres">
      <dgm:prSet presAssocID="{349899AF-1E61-4F69-B48E-0611A0FD9806}" presName="LevelTwoTextNode" presStyleLbl="node3" presStyleIdx="4" presStyleCnt="8">
        <dgm:presLayoutVars>
          <dgm:chPref val="3"/>
        </dgm:presLayoutVars>
      </dgm:prSet>
      <dgm:spPr/>
    </dgm:pt>
    <dgm:pt modelId="{B16AA0FF-7727-4F7D-897E-7BD29E796DD7}" type="pres">
      <dgm:prSet presAssocID="{349899AF-1E61-4F69-B48E-0611A0FD9806}" presName="level3hierChild" presStyleCnt="0"/>
      <dgm:spPr/>
    </dgm:pt>
    <dgm:pt modelId="{63FE0554-ACE1-4922-B017-3F5FFB800CC3}" type="pres">
      <dgm:prSet presAssocID="{FFEF8F0D-6AC6-4F36-ADD8-536A8EA3A213}" presName="conn2-1" presStyleLbl="parChTrans1D4" presStyleIdx="1" presStyleCnt="4"/>
      <dgm:spPr/>
    </dgm:pt>
    <dgm:pt modelId="{68CC6701-91C9-4B15-8D8D-6769B66504F2}" type="pres">
      <dgm:prSet presAssocID="{FFEF8F0D-6AC6-4F36-ADD8-536A8EA3A213}" presName="connTx" presStyleLbl="parChTrans1D4" presStyleIdx="1" presStyleCnt="4"/>
      <dgm:spPr/>
    </dgm:pt>
    <dgm:pt modelId="{E3281949-29A6-464E-8265-3417FB663CD5}" type="pres">
      <dgm:prSet presAssocID="{2C800D87-2AA5-41C3-B31A-6859119F1BAD}" presName="root2" presStyleCnt="0"/>
      <dgm:spPr/>
    </dgm:pt>
    <dgm:pt modelId="{16B12DC1-07CA-40EC-B60B-A64A16E71FF8}" type="pres">
      <dgm:prSet presAssocID="{2C800D87-2AA5-41C3-B31A-6859119F1BAD}" presName="LevelTwoTextNode" presStyleLbl="node4" presStyleIdx="1" presStyleCnt="4">
        <dgm:presLayoutVars>
          <dgm:chPref val="3"/>
        </dgm:presLayoutVars>
      </dgm:prSet>
      <dgm:spPr/>
    </dgm:pt>
    <dgm:pt modelId="{99F60AF7-B91B-4601-AF13-62A0FBBAC05F}" type="pres">
      <dgm:prSet presAssocID="{2C800D87-2AA5-41C3-B31A-6859119F1BAD}" presName="level3hierChild" presStyleCnt="0"/>
      <dgm:spPr/>
    </dgm:pt>
    <dgm:pt modelId="{53102B65-1D70-4680-8F5C-89E22131D311}" type="pres">
      <dgm:prSet presAssocID="{BD57AB0F-0D2B-4C15-9699-C941E8F0B8CC}" presName="conn2-1" presStyleLbl="parChTrans1D2" presStyleIdx="5" presStyleCnt="8"/>
      <dgm:spPr/>
    </dgm:pt>
    <dgm:pt modelId="{E31EA31B-F6CF-4D72-AEB4-0F2CF93A3F86}" type="pres">
      <dgm:prSet presAssocID="{BD57AB0F-0D2B-4C15-9699-C941E8F0B8CC}" presName="connTx" presStyleLbl="parChTrans1D2" presStyleIdx="5" presStyleCnt="8"/>
      <dgm:spPr/>
    </dgm:pt>
    <dgm:pt modelId="{462DA7C3-6E41-4A1C-8919-3D99A72E2474}" type="pres">
      <dgm:prSet presAssocID="{311B4DAF-2AA8-4F2D-8E7D-F49FDBB730C8}" presName="root2" presStyleCnt="0"/>
      <dgm:spPr/>
    </dgm:pt>
    <dgm:pt modelId="{51FDDA7F-C3C2-450F-AEDA-DB31DA8E617C}" type="pres">
      <dgm:prSet presAssocID="{311B4DAF-2AA8-4F2D-8E7D-F49FDBB730C8}" presName="LevelTwoTextNode" presStyleLbl="node2" presStyleIdx="5" presStyleCnt="8">
        <dgm:presLayoutVars>
          <dgm:chPref val="3"/>
        </dgm:presLayoutVars>
      </dgm:prSet>
      <dgm:spPr/>
    </dgm:pt>
    <dgm:pt modelId="{C3811E97-9996-44B1-A469-0E874F54AB90}" type="pres">
      <dgm:prSet presAssocID="{311B4DAF-2AA8-4F2D-8E7D-F49FDBB730C8}" presName="level3hierChild" presStyleCnt="0"/>
      <dgm:spPr/>
    </dgm:pt>
    <dgm:pt modelId="{158C0D1A-F39F-42D4-A787-EAA96116EEE8}" type="pres">
      <dgm:prSet presAssocID="{54BCCD41-35E1-47CF-B5F3-A73791761247}" presName="conn2-1" presStyleLbl="parChTrans1D3" presStyleIdx="5" presStyleCnt="8"/>
      <dgm:spPr/>
    </dgm:pt>
    <dgm:pt modelId="{6CEE8DFB-2176-4B0C-936A-7F1FD042568F}" type="pres">
      <dgm:prSet presAssocID="{54BCCD41-35E1-47CF-B5F3-A73791761247}" presName="connTx" presStyleLbl="parChTrans1D3" presStyleIdx="5" presStyleCnt="8"/>
      <dgm:spPr/>
    </dgm:pt>
    <dgm:pt modelId="{A1F54493-8922-421C-917A-999582603BAE}" type="pres">
      <dgm:prSet presAssocID="{BD612200-BEC9-4DB0-B7D1-B550E98ADFDD}" presName="root2" presStyleCnt="0"/>
      <dgm:spPr/>
    </dgm:pt>
    <dgm:pt modelId="{3B18D2FC-B3DF-4802-8840-ACBCA8BA46C6}" type="pres">
      <dgm:prSet presAssocID="{BD612200-BEC9-4DB0-B7D1-B550E98ADFDD}" presName="LevelTwoTextNode" presStyleLbl="node3" presStyleIdx="5" presStyleCnt="8">
        <dgm:presLayoutVars>
          <dgm:chPref val="3"/>
        </dgm:presLayoutVars>
      </dgm:prSet>
      <dgm:spPr/>
    </dgm:pt>
    <dgm:pt modelId="{9F252080-CFA0-4125-BFA1-0C0B38DFCF6D}" type="pres">
      <dgm:prSet presAssocID="{BD612200-BEC9-4DB0-B7D1-B550E98ADFDD}" presName="level3hierChild" presStyleCnt="0"/>
      <dgm:spPr/>
    </dgm:pt>
    <dgm:pt modelId="{307EB365-2E54-4E05-80E4-732A81077D5C}" type="pres">
      <dgm:prSet presAssocID="{B6FAA03C-A067-4EF8-ADE9-1D4C384DE2FB}" presName="conn2-1" presStyleLbl="parChTrans1D4" presStyleIdx="2" presStyleCnt="4"/>
      <dgm:spPr/>
    </dgm:pt>
    <dgm:pt modelId="{9318A687-4A29-472A-81F1-0566174E818B}" type="pres">
      <dgm:prSet presAssocID="{B6FAA03C-A067-4EF8-ADE9-1D4C384DE2FB}" presName="connTx" presStyleLbl="parChTrans1D4" presStyleIdx="2" presStyleCnt="4"/>
      <dgm:spPr/>
    </dgm:pt>
    <dgm:pt modelId="{9DDFFD85-6242-489E-B460-0B5E46820A78}" type="pres">
      <dgm:prSet presAssocID="{FC802AA0-1227-4B68-88FE-A6F4C1C2B9FE}" presName="root2" presStyleCnt="0"/>
      <dgm:spPr/>
    </dgm:pt>
    <dgm:pt modelId="{B3824F5F-B92E-4B91-A7D9-1E10AE76391F}" type="pres">
      <dgm:prSet presAssocID="{FC802AA0-1227-4B68-88FE-A6F4C1C2B9FE}" presName="LevelTwoTextNode" presStyleLbl="node4" presStyleIdx="2" presStyleCnt="4">
        <dgm:presLayoutVars>
          <dgm:chPref val="3"/>
        </dgm:presLayoutVars>
      </dgm:prSet>
      <dgm:spPr/>
    </dgm:pt>
    <dgm:pt modelId="{D9CA2C9F-795B-46B3-B3DC-29ADACD5D67E}" type="pres">
      <dgm:prSet presAssocID="{FC802AA0-1227-4B68-88FE-A6F4C1C2B9FE}" presName="level3hierChild" presStyleCnt="0"/>
      <dgm:spPr/>
    </dgm:pt>
    <dgm:pt modelId="{77ADD770-B364-4B7D-9DA2-E5DADA5AD4C8}" type="pres">
      <dgm:prSet presAssocID="{00A71161-FD58-4AEE-84FD-A0104E7BE061}" presName="conn2-1" presStyleLbl="parChTrans1D2" presStyleIdx="6" presStyleCnt="8"/>
      <dgm:spPr/>
    </dgm:pt>
    <dgm:pt modelId="{0A3B5BE3-842A-4443-8B57-9B50544CF470}" type="pres">
      <dgm:prSet presAssocID="{00A71161-FD58-4AEE-84FD-A0104E7BE061}" presName="connTx" presStyleLbl="parChTrans1D2" presStyleIdx="6" presStyleCnt="8"/>
      <dgm:spPr/>
    </dgm:pt>
    <dgm:pt modelId="{AD69C9CC-3D4B-4ACC-94C2-7FE846E2CCBA}" type="pres">
      <dgm:prSet presAssocID="{4B5BEF43-43F7-41B0-9016-33FF33E11A48}" presName="root2" presStyleCnt="0"/>
      <dgm:spPr/>
    </dgm:pt>
    <dgm:pt modelId="{3F375E94-5795-4A07-A46C-0223FB50251B}" type="pres">
      <dgm:prSet presAssocID="{4B5BEF43-43F7-41B0-9016-33FF33E11A48}" presName="LevelTwoTextNode" presStyleLbl="node2" presStyleIdx="6" presStyleCnt="8">
        <dgm:presLayoutVars>
          <dgm:chPref val="3"/>
        </dgm:presLayoutVars>
      </dgm:prSet>
      <dgm:spPr/>
    </dgm:pt>
    <dgm:pt modelId="{5ED30B73-0DE0-49B4-910D-96D041A68716}" type="pres">
      <dgm:prSet presAssocID="{4B5BEF43-43F7-41B0-9016-33FF33E11A48}" presName="level3hierChild" presStyleCnt="0"/>
      <dgm:spPr/>
    </dgm:pt>
    <dgm:pt modelId="{F5F85B6E-99C8-4F1D-AF5D-B170488D8D85}" type="pres">
      <dgm:prSet presAssocID="{68159634-DDFA-499A-93DC-ADE27EBB1D2D}" presName="conn2-1" presStyleLbl="parChTrans1D3" presStyleIdx="6" presStyleCnt="8"/>
      <dgm:spPr/>
    </dgm:pt>
    <dgm:pt modelId="{04A3BD73-79D0-4C1F-A2A3-F7521E7E38C5}" type="pres">
      <dgm:prSet presAssocID="{68159634-DDFA-499A-93DC-ADE27EBB1D2D}" presName="connTx" presStyleLbl="parChTrans1D3" presStyleIdx="6" presStyleCnt="8"/>
      <dgm:spPr/>
    </dgm:pt>
    <dgm:pt modelId="{FF380CF8-5628-447D-A158-8BDA1EAA40C8}" type="pres">
      <dgm:prSet presAssocID="{82CB22B9-A0AC-4C07-B5F6-4959A78E835E}" presName="root2" presStyleCnt="0"/>
      <dgm:spPr/>
    </dgm:pt>
    <dgm:pt modelId="{33E0CE31-2F7F-43E8-8863-B82780809ACD}" type="pres">
      <dgm:prSet presAssocID="{82CB22B9-A0AC-4C07-B5F6-4959A78E835E}" presName="LevelTwoTextNode" presStyleLbl="node3" presStyleIdx="6" presStyleCnt="8">
        <dgm:presLayoutVars>
          <dgm:chPref val="3"/>
        </dgm:presLayoutVars>
      </dgm:prSet>
      <dgm:spPr/>
    </dgm:pt>
    <dgm:pt modelId="{076698A1-E0B9-4E9E-B72B-C83737431261}" type="pres">
      <dgm:prSet presAssocID="{82CB22B9-A0AC-4C07-B5F6-4959A78E835E}" presName="level3hierChild" presStyleCnt="0"/>
      <dgm:spPr/>
    </dgm:pt>
    <dgm:pt modelId="{18C70598-5611-4D33-B608-AEF0669C27CF}" type="pres">
      <dgm:prSet presAssocID="{56B8E896-464B-4799-AAB1-7A115E2761E0}" presName="conn2-1" presStyleLbl="parChTrans1D4" presStyleIdx="3" presStyleCnt="4"/>
      <dgm:spPr/>
    </dgm:pt>
    <dgm:pt modelId="{1E1CDCAF-8BD5-4F7D-B0DE-2D8A957EE276}" type="pres">
      <dgm:prSet presAssocID="{56B8E896-464B-4799-AAB1-7A115E2761E0}" presName="connTx" presStyleLbl="parChTrans1D4" presStyleIdx="3" presStyleCnt="4"/>
      <dgm:spPr/>
    </dgm:pt>
    <dgm:pt modelId="{E302A444-51D5-4F8B-A44B-8ED35896A333}" type="pres">
      <dgm:prSet presAssocID="{FCE1FA5C-DADE-4EF7-B695-7A8C3DF684FB}" presName="root2" presStyleCnt="0"/>
      <dgm:spPr/>
    </dgm:pt>
    <dgm:pt modelId="{1BB30B8F-3122-4907-A4FB-8E0F56D255B9}" type="pres">
      <dgm:prSet presAssocID="{FCE1FA5C-DADE-4EF7-B695-7A8C3DF684FB}" presName="LevelTwoTextNode" presStyleLbl="node4" presStyleIdx="3" presStyleCnt="4">
        <dgm:presLayoutVars>
          <dgm:chPref val="3"/>
        </dgm:presLayoutVars>
      </dgm:prSet>
      <dgm:spPr/>
    </dgm:pt>
    <dgm:pt modelId="{0A061E34-9B7B-43E6-A601-3A6A8AC655CF}" type="pres">
      <dgm:prSet presAssocID="{FCE1FA5C-DADE-4EF7-B695-7A8C3DF684FB}" presName="level3hierChild" presStyleCnt="0"/>
      <dgm:spPr/>
    </dgm:pt>
    <dgm:pt modelId="{7F5542E8-24EA-4906-8786-317BDC2E15D4}" type="pres">
      <dgm:prSet presAssocID="{0AA93973-9F95-45DE-82EC-EB8EA75F9F51}" presName="conn2-1" presStyleLbl="parChTrans1D2" presStyleIdx="7" presStyleCnt="8"/>
      <dgm:spPr/>
    </dgm:pt>
    <dgm:pt modelId="{6FD22EC3-4337-4EB9-B8A9-8F79FB6D1987}" type="pres">
      <dgm:prSet presAssocID="{0AA93973-9F95-45DE-82EC-EB8EA75F9F51}" presName="connTx" presStyleLbl="parChTrans1D2" presStyleIdx="7" presStyleCnt="8"/>
      <dgm:spPr/>
    </dgm:pt>
    <dgm:pt modelId="{C6746AC0-D470-4947-9071-212C681D7851}" type="pres">
      <dgm:prSet presAssocID="{7593DFF4-942F-422F-A8F0-1322DE397407}" presName="root2" presStyleCnt="0"/>
      <dgm:spPr/>
    </dgm:pt>
    <dgm:pt modelId="{4EF7663A-4631-4913-992C-D5A076FA8057}" type="pres">
      <dgm:prSet presAssocID="{7593DFF4-942F-422F-A8F0-1322DE397407}" presName="LevelTwoTextNode" presStyleLbl="node2" presStyleIdx="7" presStyleCnt="8">
        <dgm:presLayoutVars>
          <dgm:chPref val="3"/>
        </dgm:presLayoutVars>
      </dgm:prSet>
      <dgm:spPr/>
    </dgm:pt>
    <dgm:pt modelId="{FA082DE1-2059-4E18-8E7C-33EBCA6992CE}" type="pres">
      <dgm:prSet presAssocID="{7593DFF4-942F-422F-A8F0-1322DE397407}" presName="level3hierChild" presStyleCnt="0"/>
      <dgm:spPr/>
    </dgm:pt>
    <dgm:pt modelId="{50EE7DB3-491F-42CA-962A-E8E6CB659473}" type="pres">
      <dgm:prSet presAssocID="{9F8BD9A8-D501-41B3-866A-AC7A3E191B05}" presName="conn2-1" presStyleLbl="parChTrans1D3" presStyleIdx="7" presStyleCnt="8"/>
      <dgm:spPr/>
    </dgm:pt>
    <dgm:pt modelId="{3D7D4120-6F36-4787-921A-40F9FD5930CF}" type="pres">
      <dgm:prSet presAssocID="{9F8BD9A8-D501-41B3-866A-AC7A3E191B05}" presName="connTx" presStyleLbl="parChTrans1D3" presStyleIdx="7" presStyleCnt="8"/>
      <dgm:spPr/>
    </dgm:pt>
    <dgm:pt modelId="{FB59E0A8-0E38-4674-AD91-89BE79C9AB6A}" type="pres">
      <dgm:prSet presAssocID="{2B6ECCA2-CD72-484C-AA35-F09C3718A1B1}" presName="root2" presStyleCnt="0"/>
      <dgm:spPr/>
    </dgm:pt>
    <dgm:pt modelId="{91C085F1-3DDA-403D-A5CC-C2E8A4143F07}" type="pres">
      <dgm:prSet presAssocID="{2B6ECCA2-CD72-484C-AA35-F09C3718A1B1}" presName="LevelTwoTextNode" presStyleLbl="node3" presStyleIdx="7" presStyleCnt="8">
        <dgm:presLayoutVars>
          <dgm:chPref val="3"/>
        </dgm:presLayoutVars>
      </dgm:prSet>
      <dgm:spPr/>
    </dgm:pt>
    <dgm:pt modelId="{EA51E9AE-429A-4C93-88CF-1C91C3F1338B}" type="pres">
      <dgm:prSet presAssocID="{2B6ECCA2-CD72-484C-AA35-F09C3718A1B1}" presName="level3hierChild" presStyleCnt="0"/>
      <dgm:spPr/>
    </dgm:pt>
  </dgm:ptLst>
  <dgm:cxnLst>
    <dgm:cxn modelId="{63EC5900-7D1A-4826-9AEF-963BD704635A}" type="presOf" srcId="{7593DFF4-942F-422F-A8F0-1322DE397407}" destId="{4EF7663A-4631-4913-992C-D5A076FA8057}" srcOrd="0" destOrd="0" presId="urn:microsoft.com/office/officeart/2008/layout/HorizontalMultiLevelHierarchy"/>
    <dgm:cxn modelId="{2E219501-F36C-4E5E-99C3-556E64D0128C}" srcId="{3206245E-A81F-4F1F-A7D5-F97E18378974}" destId="{D505B14D-483D-452D-8547-BA842CBCBA0B}" srcOrd="4" destOrd="0" parTransId="{62CC9062-AE00-43BF-907B-27D26E3A7790}" sibTransId="{CA46BCE2-0CA3-4EEA-A3CD-401F25A25689}"/>
    <dgm:cxn modelId="{5723C601-215F-47A5-9923-34CEDC6837E5}" type="presOf" srcId="{5F89D255-D69D-45B7-A2E6-9536001E2D26}" destId="{B9C0EF7A-FE1E-42BA-923E-62FE0804A414}" srcOrd="0" destOrd="0" presId="urn:microsoft.com/office/officeart/2008/layout/HorizontalMultiLevelHierarchy"/>
    <dgm:cxn modelId="{BA013C02-2102-45AB-9239-9A989B7F0E53}" type="presOf" srcId="{C7C31FF9-DA91-49B3-B24A-82E18A495896}" destId="{CFA2FC53-93F0-492C-B676-BC89F41AFE4B}" srcOrd="1" destOrd="0" presId="urn:microsoft.com/office/officeart/2008/layout/HorizontalMultiLevelHierarchy"/>
    <dgm:cxn modelId="{CBACF503-2BDD-4361-89DC-7B0DBF335149}" type="presOf" srcId="{B6FAA03C-A067-4EF8-ADE9-1D4C384DE2FB}" destId="{307EB365-2E54-4E05-80E4-732A81077D5C}" srcOrd="0" destOrd="0" presId="urn:microsoft.com/office/officeart/2008/layout/HorizontalMultiLevelHierarchy"/>
    <dgm:cxn modelId="{05310304-D7D4-410A-8C61-F83A6AAF763D}" type="presOf" srcId="{153D63F9-D522-4DA6-B5BD-583AB1BEBF0E}" destId="{FB716C27-182F-463F-94C1-3B78826EF9C1}" srcOrd="0" destOrd="0" presId="urn:microsoft.com/office/officeart/2008/layout/HorizontalMultiLevelHierarchy"/>
    <dgm:cxn modelId="{AF7C0D05-592E-4BF9-8052-3FEABC18C081}" srcId="{2BBCA6DE-8F60-45BD-9878-85A57E03C381}" destId="{497F8B32-D1FB-4305-AE05-D5189AD74CAA}" srcOrd="0" destOrd="0" parTransId="{20E2F677-A4D3-42D2-A0C2-B695AEA3D3E7}" sibTransId="{80A5649F-A5BF-42AC-8C54-EC39246AE060}"/>
    <dgm:cxn modelId="{C5944A06-4618-4221-83F0-BB34085DD9B4}" srcId="{C8ABE4FB-632F-4C88-818B-AC4D0FDAB14B}" destId="{1F48B009-BCD0-44A5-A4C1-288CB628F3AD}" srcOrd="0" destOrd="0" parTransId="{516B822F-D7C6-4C42-8237-462DFE6FD633}" sibTransId="{E885C9FF-07DD-46A1-9DAE-1C73DF6070C7}"/>
    <dgm:cxn modelId="{3A002B0E-CB27-4258-A1CC-5BB06BCB1D5C}" type="presOf" srcId="{97915C92-FD9B-42B0-8E3D-D1B6E7D89C88}" destId="{0D7D2400-3A2D-4DAA-903E-197D2B847756}" srcOrd="0" destOrd="0" presId="urn:microsoft.com/office/officeart/2008/layout/HorizontalMultiLevelHierarchy"/>
    <dgm:cxn modelId="{0F98D40F-1E17-4C1F-97DC-884CCC339755}" type="presOf" srcId="{56B8E896-464B-4799-AAB1-7A115E2761E0}" destId="{1E1CDCAF-8BD5-4F7D-B0DE-2D8A957EE276}" srcOrd="1" destOrd="0" presId="urn:microsoft.com/office/officeart/2008/layout/HorizontalMultiLevelHierarchy"/>
    <dgm:cxn modelId="{CECBD013-5D7B-4D11-A8ED-902677C88A60}" srcId="{4B5BEF43-43F7-41B0-9016-33FF33E11A48}" destId="{82CB22B9-A0AC-4C07-B5F6-4959A78E835E}" srcOrd="0" destOrd="0" parTransId="{68159634-DDFA-499A-93DC-ADE27EBB1D2D}" sibTransId="{45B34EBC-1139-4992-ADA3-518DB74D0D6B}"/>
    <dgm:cxn modelId="{53C92516-EC20-42F9-8D01-F62388157194}" srcId="{3206245E-A81F-4F1F-A7D5-F97E18378974}" destId="{153D63F9-D522-4DA6-B5BD-583AB1BEBF0E}" srcOrd="3" destOrd="0" parTransId="{208F98AE-582D-4604-AF36-6F2E102A5AD3}" sibTransId="{C3A7A738-27B2-471C-BD54-83C86FFA5479}"/>
    <dgm:cxn modelId="{90C9D819-6B90-4637-BA27-583C0F8D2557}" type="presOf" srcId="{82CB22B9-A0AC-4C07-B5F6-4959A78E835E}" destId="{33E0CE31-2F7F-43E8-8863-B82780809ACD}" srcOrd="0" destOrd="0" presId="urn:microsoft.com/office/officeart/2008/layout/HorizontalMultiLevelHierarchy"/>
    <dgm:cxn modelId="{F0A48C1C-82BF-4E14-8373-6ED7584791CB}" srcId="{BD612200-BEC9-4DB0-B7D1-B550E98ADFDD}" destId="{FC802AA0-1227-4B68-88FE-A6F4C1C2B9FE}" srcOrd="0" destOrd="0" parTransId="{B6FAA03C-A067-4EF8-ADE9-1D4C384DE2FB}" sibTransId="{266E2D4A-3795-49AE-8A61-076EFEDEC122}"/>
    <dgm:cxn modelId="{8014461E-7511-4609-9263-86D39FC8C789}" type="presOf" srcId="{54BCCD41-35E1-47CF-B5F3-A73791761247}" destId="{6CEE8DFB-2176-4B0C-936A-7F1FD042568F}" srcOrd="1" destOrd="0" presId="urn:microsoft.com/office/officeart/2008/layout/HorizontalMultiLevelHierarchy"/>
    <dgm:cxn modelId="{07319D22-D91C-45FE-9158-EF5B7BF1C6CB}" type="presOf" srcId="{54BCCD41-35E1-47CF-B5F3-A73791761247}" destId="{158C0D1A-F39F-42D4-A787-EAA96116EEE8}" srcOrd="0" destOrd="0" presId="urn:microsoft.com/office/officeart/2008/layout/HorizontalMultiLevelHierarchy"/>
    <dgm:cxn modelId="{698BDD22-0F21-462D-8816-4F3A15C30F1D}" type="presOf" srcId="{D505B14D-483D-452D-8547-BA842CBCBA0B}" destId="{D68F5FED-EF30-423F-AD3C-A42AB8B5D764}" srcOrd="0" destOrd="0" presId="urn:microsoft.com/office/officeart/2008/layout/HorizontalMultiLevelHierarchy"/>
    <dgm:cxn modelId="{FB1CE228-5EFB-4739-A1A0-A7C287800849}" type="presOf" srcId="{208F98AE-582D-4604-AF36-6F2E102A5AD3}" destId="{544BD7BB-A443-4129-AE5C-DED49751164C}" srcOrd="1" destOrd="0" presId="urn:microsoft.com/office/officeart/2008/layout/HorizontalMultiLevelHierarchy"/>
    <dgm:cxn modelId="{4E3E732B-F614-43CA-8A84-06AD30895DE5}" type="presOf" srcId="{4B5BEF43-43F7-41B0-9016-33FF33E11A48}" destId="{3F375E94-5795-4A07-A46C-0223FB50251B}" srcOrd="0" destOrd="0" presId="urn:microsoft.com/office/officeart/2008/layout/HorizontalMultiLevelHierarchy"/>
    <dgm:cxn modelId="{64BA8B2C-5A3B-4F0E-B6C6-413D9CF92A92}" type="presOf" srcId="{FFEF8F0D-6AC6-4F36-ADD8-536A8EA3A213}" destId="{68CC6701-91C9-4B15-8D8D-6769B66504F2}" srcOrd="1" destOrd="0" presId="urn:microsoft.com/office/officeart/2008/layout/HorizontalMultiLevelHierarchy"/>
    <dgm:cxn modelId="{96E1802D-6FEE-4E57-8D1B-9F6473D6DFB0}" type="presOf" srcId="{FCE1FA5C-DADE-4EF7-B695-7A8C3DF684FB}" destId="{1BB30B8F-3122-4907-A4FB-8E0F56D255B9}" srcOrd="0" destOrd="0" presId="urn:microsoft.com/office/officeart/2008/layout/HorizontalMultiLevelHierarchy"/>
    <dgm:cxn modelId="{70FC0740-DDC7-4CBC-9CFB-58B49BA27318}" srcId="{153D63F9-D522-4DA6-B5BD-583AB1BEBF0E}" destId="{927A118A-CBB9-4A36-B00E-798788B512DA}" srcOrd="0" destOrd="0" parTransId="{6700A196-A682-4F2C-8E28-CD7FB5A05B40}" sibTransId="{4FCA0F99-B081-4CFB-9857-7565F12D09AF}"/>
    <dgm:cxn modelId="{D2807140-49D2-425C-B357-E8BB95021AE5}" type="presOf" srcId="{6700A196-A682-4F2C-8E28-CD7FB5A05B40}" destId="{2F517398-0C51-45CE-9711-466AB5859DD8}" srcOrd="1" destOrd="0" presId="urn:microsoft.com/office/officeart/2008/layout/HorizontalMultiLevelHierarchy"/>
    <dgm:cxn modelId="{63FF3843-7D1E-4634-96D1-4E6136C9FE30}" type="presOf" srcId="{2C800D87-2AA5-41C3-B31A-6859119F1BAD}" destId="{16B12DC1-07CA-40EC-B60B-A64A16E71FF8}" srcOrd="0" destOrd="0" presId="urn:microsoft.com/office/officeart/2008/layout/HorizontalMultiLevelHierarchy"/>
    <dgm:cxn modelId="{CCC78147-4EF6-4C31-8F3E-4377FE84E3D7}" srcId="{3206245E-A81F-4F1F-A7D5-F97E18378974}" destId="{7593DFF4-942F-422F-A8F0-1322DE397407}" srcOrd="7" destOrd="0" parTransId="{0AA93973-9F95-45DE-82EC-EB8EA75F9F51}" sibTransId="{FEC78401-8CC1-4E66-A168-A0CE4F41A78A}"/>
    <dgm:cxn modelId="{6E6A384B-4C91-4E75-9F5B-D5805E486D89}" type="presOf" srcId="{20E2F677-A4D3-42D2-A0C2-B695AEA3D3E7}" destId="{5F47AC68-C380-456E-8AF0-24B0CB2510F6}" srcOrd="1" destOrd="0" presId="urn:microsoft.com/office/officeart/2008/layout/HorizontalMultiLevelHierarchy"/>
    <dgm:cxn modelId="{21C99C4E-1F8E-4509-862A-557000E444E1}" type="presOf" srcId="{208F98AE-582D-4604-AF36-6F2E102A5AD3}" destId="{350078A9-6CDA-4CC6-9555-8AC96D14ED5F}" srcOrd="0" destOrd="0" presId="urn:microsoft.com/office/officeart/2008/layout/HorizontalMultiLevelHierarchy"/>
    <dgm:cxn modelId="{968F6751-1848-4F6C-9F20-3C7ABAEC63DE}" srcId="{63B91E76-A0EA-4B3C-9FEB-A275D205AABA}" destId="{C8ABE4FB-632F-4C88-818B-AC4D0FDAB14B}" srcOrd="0" destOrd="0" parTransId="{97915C92-FD9B-42B0-8E3D-D1B6E7D89C88}" sibTransId="{B149F868-48D6-41B8-8D48-2C9805F2DA86}"/>
    <dgm:cxn modelId="{245C5862-9D36-4FFF-AE51-319DE928B6AF}" type="presOf" srcId="{19D057EB-7512-440B-9832-FE7CF35FBD44}" destId="{F4897D1B-7AEC-4FCB-8FC2-65AEF67EEAFE}" srcOrd="1" destOrd="0" presId="urn:microsoft.com/office/officeart/2008/layout/HorizontalMultiLevelHierarchy"/>
    <dgm:cxn modelId="{3E4D2B63-908B-4C6C-B932-0B9269F749C8}" type="presOf" srcId="{AA991DDD-FF4F-419E-81FA-6298BA28D470}" destId="{1601C6F5-35FD-4429-8BD7-D40793D10F10}" srcOrd="1" destOrd="0" presId="urn:microsoft.com/office/officeart/2008/layout/HorizontalMultiLevelHierarchy"/>
    <dgm:cxn modelId="{9E152169-4068-4540-8160-977B3EB2C85E}" type="presOf" srcId="{349899AF-1E61-4F69-B48E-0611A0FD9806}" destId="{38CB5AA4-7AB3-4307-BBAB-17F7ACA27D8D}" srcOrd="0" destOrd="0" presId="urn:microsoft.com/office/officeart/2008/layout/HorizontalMultiLevelHierarchy"/>
    <dgm:cxn modelId="{138E0B6B-ADB0-426A-A1AA-A479EF670D40}" type="presOf" srcId="{B6FAA03C-A067-4EF8-ADE9-1D4C384DE2FB}" destId="{9318A687-4A29-472A-81F1-0566174E818B}" srcOrd="1" destOrd="0" presId="urn:microsoft.com/office/officeart/2008/layout/HorizontalMultiLevelHierarchy"/>
    <dgm:cxn modelId="{2B581371-3691-4CBB-B3AE-A6DF55A9BC8F}" type="presOf" srcId="{62CC9062-AE00-43BF-907B-27D26E3A7790}" destId="{4C39252B-7B56-47D4-A339-CFDF7E40581E}" srcOrd="1" destOrd="0" presId="urn:microsoft.com/office/officeart/2008/layout/HorizontalMultiLevelHierarchy"/>
    <dgm:cxn modelId="{5AD83C75-3D93-4657-AFF6-43EDA3D69E67}" srcId="{82CB22B9-A0AC-4C07-B5F6-4959A78E835E}" destId="{FCE1FA5C-DADE-4EF7-B695-7A8C3DF684FB}" srcOrd="0" destOrd="0" parTransId="{56B8E896-464B-4799-AAB1-7A115E2761E0}" sibTransId="{6CDC7236-EA29-49EF-A482-2AB872031FDE}"/>
    <dgm:cxn modelId="{A538A876-527F-4894-AD11-0C1B8527071E}" srcId="{311B4DAF-2AA8-4F2D-8E7D-F49FDBB730C8}" destId="{BD612200-BEC9-4DB0-B7D1-B550E98ADFDD}" srcOrd="0" destOrd="0" parTransId="{54BCCD41-35E1-47CF-B5F3-A73791761247}" sibTransId="{C0409B06-C642-44F1-8FF7-4985BC9EBE31}"/>
    <dgm:cxn modelId="{843E227B-6F5B-45CF-9EF7-772A6F2AE97F}" type="presOf" srcId="{927A118A-CBB9-4A36-B00E-798788B512DA}" destId="{2F530122-ABBD-4A47-AA27-BB28A7C1F208}" srcOrd="0" destOrd="0" presId="urn:microsoft.com/office/officeart/2008/layout/HorizontalMultiLevelHierarchy"/>
    <dgm:cxn modelId="{402EFD7D-F113-4318-A8EB-4E58B10A279C}" type="presOf" srcId="{62CC9062-AE00-43BF-907B-27D26E3A7790}" destId="{7FB04715-5B05-461D-9FA9-6050137AAC49}" srcOrd="0" destOrd="0" presId="urn:microsoft.com/office/officeart/2008/layout/HorizontalMultiLevelHierarchy"/>
    <dgm:cxn modelId="{F730437F-12BA-4A4A-AFD5-017413271D56}" type="presOf" srcId="{516B822F-D7C6-4C42-8237-462DFE6FD633}" destId="{C6649236-4353-437A-8731-34CA816B7624}" srcOrd="0" destOrd="0" presId="urn:microsoft.com/office/officeart/2008/layout/HorizontalMultiLevelHierarchy"/>
    <dgm:cxn modelId="{5281C97F-9E1B-4272-B0BD-9D5EC075A3EF}" type="presOf" srcId="{AA991DDD-FF4F-419E-81FA-6298BA28D470}" destId="{85AA6835-392D-4C1B-BFC2-47E06F440950}" srcOrd="0" destOrd="0" presId="urn:microsoft.com/office/officeart/2008/layout/HorizontalMultiLevelHierarchy"/>
    <dgm:cxn modelId="{622A4280-516E-4029-9134-6866F4E749CC}" type="presOf" srcId="{BD57AB0F-0D2B-4C15-9699-C941E8F0B8CC}" destId="{53102B65-1D70-4680-8F5C-89E22131D311}" srcOrd="0" destOrd="0" presId="urn:microsoft.com/office/officeart/2008/layout/HorizontalMultiLevelHierarchy"/>
    <dgm:cxn modelId="{B4EB2482-C4EB-4ECC-B31C-0C9124B28DC0}" type="presOf" srcId="{9F8BD9A8-D501-41B3-866A-AC7A3E191B05}" destId="{3D7D4120-6F36-4787-921A-40F9FD5930CF}" srcOrd="1" destOrd="0" presId="urn:microsoft.com/office/officeart/2008/layout/HorizontalMultiLevelHierarchy"/>
    <dgm:cxn modelId="{B4106982-0900-4D5F-8B2D-78CC0474DB5C}" type="presOf" srcId="{FFEF8F0D-6AC6-4F36-ADD8-536A8EA3A213}" destId="{63FE0554-ACE1-4922-B017-3F5FFB800CC3}" srcOrd="0" destOrd="0" presId="urn:microsoft.com/office/officeart/2008/layout/HorizontalMultiLevelHierarchy"/>
    <dgm:cxn modelId="{0F9B3D86-A42F-4058-BBF6-7573D08253EB}" type="presOf" srcId="{9F8BD9A8-D501-41B3-866A-AC7A3E191B05}" destId="{50EE7DB3-491F-42CA-962A-E8E6CB659473}" srcOrd="0" destOrd="0" presId="urn:microsoft.com/office/officeart/2008/layout/HorizontalMultiLevelHierarchy"/>
    <dgm:cxn modelId="{CDB3C78C-569A-43F2-9F12-62A83C15BAE3}" srcId="{5F89D255-D69D-45B7-A2E6-9536001E2D26}" destId="{3206245E-A81F-4F1F-A7D5-F97E18378974}" srcOrd="0" destOrd="0" parTransId="{722758EB-885D-401D-9991-4DA1D538D783}" sibTransId="{F65F2484-26D6-4E7A-8C2D-25F3FFE07832}"/>
    <dgm:cxn modelId="{57F9BD93-6FC2-447E-A650-B8DA3CB294AF}" type="presOf" srcId="{0AA93973-9F95-45DE-82EC-EB8EA75F9F51}" destId="{6FD22EC3-4337-4EB9-B8A9-8F79FB6D1987}" srcOrd="1" destOrd="0" presId="urn:microsoft.com/office/officeart/2008/layout/HorizontalMultiLevelHierarchy"/>
    <dgm:cxn modelId="{FB41DF94-213E-4E8F-97AE-91BB6127BF6E}" type="presOf" srcId="{63B91E76-A0EA-4B3C-9FEB-A275D205AABA}" destId="{3663A6D3-4775-436E-BA76-39AF6E648121}" srcOrd="0" destOrd="0" presId="urn:microsoft.com/office/officeart/2008/layout/HorizontalMultiLevelHierarchy"/>
    <dgm:cxn modelId="{6C1D8A95-7429-4861-8D7F-826A170C0C34}" type="presOf" srcId="{20E2F677-A4D3-42D2-A0C2-B695AEA3D3E7}" destId="{F6E39C72-1CF0-4BCD-8471-D7D818870C39}" srcOrd="0" destOrd="0" presId="urn:microsoft.com/office/officeart/2008/layout/HorizontalMultiLevelHierarchy"/>
    <dgm:cxn modelId="{51BB9796-8ACC-4626-9C03-8812F1EE8EA1}" type="presOf" srcId="{FC802AA0-1227-4B68-88FE-A6F4C1C2B9FE}" destId="{B3824F5F-B92E-4B91-A7D9-1E10AE76391F}" srcOrd="0" destOrd="0" presId="urn:microsoft.com/office/officeart/2008/layout/HorizontalMultiLevelHierarchy"/>
    <dgm:cxn modelId="{5FB2E599-077C-4F0A-B62E-3599BA97A903}" srcId="{3206245E-A81F-4F1F-A7D5-F97E18378974}" destId="{1CD89B23-AE36-416E-93E3-4F59EBC7E16F}" srcOrd="1" destOrd="0" parTransId="{69DF513C-6FC2-4A8B-AE52-222A546E48C0}" sibTransId="{8ADD6577-04CA-4CF5-9154-495F869280B2}"/>
    <dgm:cxn modelId="{85F5BC9B-8C65-4E07-BFB4-B3EE8239300B}" type="presOf" srcId="{2BBCA6DE-8F60-45BD-9878-85A57E03C381}" destId="{FC051944-E610-49FD-BF93-D7880A825F22}" srcOrd="0" destOrd="0" presId="urn:microsoft.com/office/officeart/2008/layout/HorizontalMultiLevelHierarchy"/>
    <dgm:cxn modelId="{08EFC69B-B647-4CE9-98DD-972B85DF7875}" type="presOf" srcId="{497F8B32-D1FB-4305-AE05-D5189AD74CAA}" destId="{0F1C8798-61B3-446E-95A9-3D4CF495FBC4}" srcOrd="0" destOrd="0" presId="urn:microsoft.com/office/officeart/2008/layout/HorizontalMultiLevelHierarchy"/>
    <dgm:cxn modelId="{9153E69F-4FDD-4CD6-AEB2-0A852E283199}" srcId="{349899AF-1E61-4F69-B48E-0611A0FD9806}" destId="{2C800D87-2AA5-41C3-B31A-6859119F1BAD}" srcOrd="0" destOrd="0" parTransId="{FFEF8F0D-6AC6-4F36-ADD8-536A8EA3A213}" sibTransId="{1A350E33-D3C7-4E7C-A65A-4A2393524EF4}"/>
    <dgm:cxn modelId="{A46F86A0-1F5E-4665-B032-1DA7D2AC65BA}" type="presOf" srcId="{68159634-DDFA-499A-93DC-ADE27EBB1D2D}" destId="{04A3BD73-79D0-4C1F-A2A3-F7521E7E38C5}" srcOrd="1" destOrd="0" presId="urn:microsoft.com/office/officeart/2008/layout/HorizontalMultiLevelHierarchy"/>
    <dgm:cxn modelId="{DEAC21A3-F5C5-4960-8B5D-52C22A65CDFE}" srcId="{1CD89B23-AE36-416E-93E3-4F59EBC7E16F}" destId="{341BD90C-FFF2-40BA-A727-A30AEC385685}" srcOrd="0" destOrd="0" parTransId="{435844C3-3F56-4EED-8502-D73635B2D3F8}" sibTransId="{F891FDE9-2E69-4980-9AB3-07E5B36A9D83}"/>
    <dgm:cxn modelId="{46D44DAD-4F9E-4694-919E-E71CFDCA27B7}" type="presOf" srcId="{69DF513C-6FC2-4A8B-AE52-222A546E48C0}" destId="{690F1C40-EA0B-4882-8E51-0E372CCA6078}" srcOrd="0" destOrd="0" presId="urn:microsoft.com/office/officeart/2008/layout/HorizontalMultiLevelHierarchy"/>
    <dgm:cxn modelId="{413C1AB0-04E3-4BC7-9607-E69A3931CC7E}" srcId="{3206245E-A81F-4F1F-A7D5-F97E18378974}" destId="{311B4DAF-2AA8-4F2D-8E7D-F49FDBB730C8}" srcOrd="5" destOrd="0" parTransId="{BD57AB0F-0D2B-4C15-9699-C941E8F0B8CC}" sibTransId="{58CA65E3-7324-421C-9C2B-41B08D906540}"/>
    <dgm:cxn modelId="{BDA685B4-DDE9-411B-B65B-C1E4AEE74311}" type="presOf" srcId="{BD57AB0F-0D2B-4C15-9699-C941E8F0B8CC}" destId="{E31EA31B-F6CF-4D72-AEB4-0F2CF93A3F86}" srcOrd="1" destOrd="0" presId="urn:microsoft.com/office/officeart/2008/layout/HorizontalMultiLevelHierarchy"/>
    <dgm:cxn modelId="{3283C9B4-7F19-4961-B38C-B5C8BDDB59AC}" srcId="{3206245E-A81F-4F1F-A7D5-F97E18378974}" destId="{63B91E76-A0EA-4B3C-9FEB-A275D205AABA}" srcOrd="2" destOrd="0" parTransId="{19D057EB-7512-440B-9832-FE7CF35FBD44}" sibTransId="{846211A9-BD59-43A5-BC49-2484E7B9BC70}"/>
    <dgm:cxn modelId="{9803C1B6-5BB1-4B55-A888-9B81385245D2}" type="presOf" srcId="{311B4DAF-2AA8-4F2D-8E7D-F49FDBB730C8}" destId="{51FDDA7F-C3C2-450F-AEDA-DB31DA8E617C}" srcOrd="0" destOrd="0" presId="urn:microsoft.com/office/officeart/2008/layout/HorizontalMultiLevelHierarchy"/>
    <dgm:cxn modelId="{98E034B9-F8C7-4880-88E4-5A76255147A6}" srcId="{3206245E-A81F-4F1F-A7D5-F97E18378974}" destId="{2BBCA6DE-8F60-45BD-9878-85A57E03C381}" srcOrd="0" destOrd="0" parTransId="{C7C31FF9-DA91-49B3-B24A-82E18A495896}" sibTransId="{114C4DE6-02F2-4408-B959-DDB8146D9F0A}"/>
    <dgm:cxn modelId="{B62BE7B9-2701-4933-8518-C96304F97879}" type="presOf" srcId="{6700A196-A682-4F2C-8E28-CD7FB5A05B40}" destId="{D983204E-6D7A-433F-8871-07F65C674307}" srcOrd="0" destOrd="0" presId="urn:microsoft.com/office/officeart/2008/layout/HorizontalMultiLevelHierarchy"/>
    <dgm:cxn modelId="{03003BBB-2D47-4A47-95CB-4A1746E7D843}" type="presOf" srcId="{516B822F-D7C6-4C42-8237-462DFE6FD633}" destId="{F648673E-BD86-4BDA-8E0A-6163C09BF153}" srcOrd="1" destOrd="0" presId="urn:microsoft.com/office/officeart/2008/layout/HorizontalMultiLevelHierarchy"/>
    <dgm:cxn modelId="{A1E017BE-B55E-406A-A281-96C4EDE62284}" srcId="{7593DFF4-942F-422F-A8F0-1322DE397407}" destId="{2B6ECCA2-CD72-484C-AA35-F09C3718A1B1}" srcOrd="0" destOrd="0" parTransId="{9F8BD9A8-D501-41B3-866A-AC7A3E191B05}" sibTransId="{B94C6EDD-B681-4900-8A63-144EDAD742D6}"/>
    <dgm:cxn modelId="{3938C9BE-3A8A-4A65-84D6-F443AE9DAACA}" type="presOf" srcId="{341BD90C-FFF2-40BA-A727-A30AEC385685}" destId="{FCCA8824-37CF-43BB-B8D8-51F033CEFB16}" srcOrd="0" destOrd="0" presId="urn:microsoft.com/office/officeart/2008/layout/HorizontalMultiLevelHierarchy"/>
    <dgm:cxn modelId="{7E9DCABF-837F-49EC-B02B-ACEF33B3BE56}" type="presOf" srcId="{2B6ECCA2-CD72-484C-AA35-F09C3718A1B1}" destId="{91C085F1-3DDA-403D-A5CC-C2E8A4143F07}" srcOrd="0" destOrd="0" presId="urn:microsoft.com/office/officeart/2008/layout/HorizontalMultiLevelHierarchy"/>
    <dgm:cxn modelId="{DDD308C4-08AB-46D1-8B66-82EB11A0CDE1}" srcId="{3206245E-A81F-4F1F-A7D5-F97E18378974}" destId="{4B5BEF43-43F7-41B0-9016-33FF33E11A48}" srcOrd="6" destOrd="0" parTransId="{00A71161-FD58-4AEE-84FD-A0104E7BE061}" sibTransId="{CDCAB182-B628-44B6-A53B-498BA61A51CA}"/>
    <dgm:cxn modelId="{0EF74AC4-7AB6-472A-B1DD-05F3790DE444}" type="presOf" srcId="{435844C3-3F56-4EED-8502-D73635B2D3F8}" destId="{CAA5009F-D220-41CF-98AC-00C96E4D2B72}" srcOrd="1" destOrd="0" presId="urn:microsoft.com/office/officeart/2008/layout/HorizontalMultiLevelHierarchy"/>
    <dgm:cxn modelId="{2DF155C6-7034-4E59-B176-D81A27961F1A}" type="presOf" srcId="{C8ABE4FB-632F-4C88-818B-AC4D0FDAB14B}" destId="{996F7915-82A8-44C3-8221-AD6CA5AFB64B}" srcOrd="0" destOrd="0" presId="urn:microsoft.com/office/officeart/2008/layout/HorizontalMultiLevelHierarchy"/>
    <dgm:cxn modelId="{04DA5CC8-C732-47FF-A4D7-43CE0067071D}" type="presOf" srcId="{1F48B009-BCD0-44A5-A4C1-288CB628F3AD}" destId="{B3B1DD78-0580-403B-AAF1-4D1156C3E623}" srcOrd="0" destOrd="0" presId="urn:microsoft.com/office/officeart/2008/layout/HorizontalMultiLevelHierarchy"/>
    <dgm:cxn modelId="{55BC45D2-4584-4641-87B1-399744405F61}" type="presOf" srcId="{435844C3-3F56-4EED-8502-D73635B2D3F8}" destId="{4AE7DAC0-13BF-4A30-B2EF-EC479C18479E}" srcOrd="0" destOrd="0" presId="urn:microsoft.com/office/officeart/2008/layout/HorizontalMultiLevelHierarchy"/>
    <dgm:cxn modelId="{40D282D2-20A2-40DB-982D-B4AB50F5B00D}" type="presOf" srcId="{00A71161-FD58-4AEE-84FD-A0104E7BE061}" destId="{0A3B5BE3-842A-4443-8B57-9B50544CF470}" srcOrd="1" destOrd="0" presId="urn:microsoft.com/office/officeart/2008/layout/HorizontalMultiLevelHierarchy"/>
    <dgm:cxn modelId="{B07708D7-F5C7-49DE-A53F-F6C96839A023}" type="presOf" srcId="{C7C31FF9-DA91-49B3-B24A-82E18A495896}" destId="{D523CBFA-B293-4CA1-AB97-DA4C94ACE08B}" srcOrd="0" destOrd="0" presId="urn:microsoft.com/office/officeart/2008/layout/HorizontalMultiLevelHierarchy"/>
    <dgm:cxn modelId="{45691BDB-EB89-4561-B159-988D374E7651}" type="presOf" srcId="{56B8E896-464B-4799-AAB1-7A115E2761E0}" destId="{18C70598-5611-4D33-B608-AEF0669C27CF}" srcOrd="0" destOrd="0" presId="urn:microsoft.com/office/officeart/2008/layout/HorizontalMultiLevelHierarchy"/>
    <dgm:cxn modelId="{47DC38DB-35C2-42EC-8183-CAF35DEA35AB}" type="presOf" srcId="{3206245E-A81F-4F1F-A7D5-F97E18378974}" destId="{C427A545-7641-4E00-A245-0AD85EA668AB}" srcOrd="0" destOrd="0" presId="urn:microsoft.com/office/officeart/2008/layout/HorizontalMultiLevelHierarchy"/>
    <dgm:cxn modelId="{45A3B0E2-B95F-4725-9734-D1EF6D150F97}" srcId="{D505B14D-483D-452D-8547-BA842CBCBA0B}" destId="{349899AF-1E61-4F69-B48E-0611A0FD9806}" srcOrd="0" destOrd="0" parTransId="{AA991DDD-FF4F-419E-81FA-6298BA28D470}" sibTransId="{587C1987-3FEB-40D6-8D1A-14574734B482}"/>
    <dgm:cxn modelId="{45811CEA-F05E-41D2-B032-C4408AA9D13E}" type="presOf" srcId="{BD612200-BEC9-4DB0-B7D1-B550E98ADFDD}" destId="{3B18D2FC-B3DF-4802-8840-ACBCA8BA46C6}" srcOrd="0" destOrd="0" presId="urn:microsoft.com/office/officeart/2008/layout/HorizontalMultiLevelHierarchy"/>
    <dgm:cxn modelId="{897786EE-3CAB-4798-8E4B-350275F90BF0}" type="presOf" srcId="{0AA93973-9F95-45DE-82EC-EB8EA75F9F51}" destId="{7F5542E8-24EA-4906-8786-317BDC2E15D4}" srcOrd="0" destOrd="0" presId="urn:microsoft.com/office/officeart/2008/layout/HorizontalMultiLevelHierarchy"/>
    <dgm:cxn modelId="{D62F39F1-52EA-4E42-A250-E68ED5F02319}" type="presOf" srcId="{19D057EB-7512-440B-9832-FE7CF35FBD44}" destId="{E9212E7D-1E5B-4967-A92A-B317C29410C9}" srcOrd="0" destOrd="0" presId="urn:microsoft.com/office/officeart/2008/layout/HorizontalMultiLevelHierarchy"/>
    <dgm:cxn modelId="{824E31F3-D879-414B-8A09-099FBFB6B7DF}" type="presOf" srcId="{97915C92-FD9B-42B0-8E3D-D1B6E7D89C88}" destId="{7EC85AC7-AF5A-44B5-B129-8A6B3EE67B55}" srcOrd="1" destOrd="0" presId="urn:microsoft.com/office/officeart/2008/layout/HorizontalMultiLevelHierarchy"/>
    <dgm:cxn modelId="{407924F4-D60A-43CE-B193-B991FBFB7F4A}" type="presOf" srcId="{68159634-DDFA-499A-93DC-ADE27EBB1D2D}" destId="{F5F85B6E-99C8-4F1D-AF5D-B170488D8D85}" srcOrd="0" destOrd="0" presId="urn:microsoft.com/office/officeart/2008/layout/HorizontalMultiLevelHierarchy"/>
    <dgm:cxn modelId="{0C5226F5-6272-49D9-A090-04994305EDCD}" type="presOf" srcId="{00A71161-FD58-4AEE-84FD-A0104E7BE061}" destId="{77ADD770-B364-4B7D-9DA2-E5DADA5AD4C8}" srcOrd="0" destOrd="0" presId="urn:microsoft.com/office/officeart/2008/layout/HorizontalMultiLevelHierarchy"/>
    <dgm:cxn modelId="{9956C5F7-D107-4DB1-82CD-4D3A1DB3460A}" type="presOf" srcId="{69DF513C-6FC2-4A8B-AE52-222A546E48C0}" destId="{F8D16C95-87D0-497A-A071-D432864BF94A}" srcOrd="1" destOrd="0" presId="urn:microsoft.com/office/officeart/2008/layout/HorizontalMultiLevelHierarchy"/>
    <dgm:cxn modelId="{8D2F5FFD-BC2C-4FFC-B66C-5144B410ABDE}" type="presOf" srcId="{1CD89B23-AE36-416E-93E3-4F59EBC7E16F}" destId="{B004C9FE-0FEE-4124-9092-3B269840305B}" srcOrd="0" destOrd="0" presId="urn:microsoft.com/office/officeart/2008/layout/HorizontalMultiLevelHierarchy"/>
    <dgm:cxn modelId="{C25D6DD3-2093-499D-8F4D-CA8009F8FBB5}" type="presParOf" srcId="{B9C0EF7A-FE1E-42BA-923E-62FE0804A414}" destId="{2BC37DD2-D629-4CB4-874E-6E7821493E83}" srcOrd="0" destOrd="0" presId="urn:microsoft.com/office/officeart/2008/layout/HorizontalMultiLevelHierarchy"/>
    <dgm:cxn modelId="{A1406D0C-1269-47CE-A02C-532170C2F5E2}" type="presParOf" srcId="{2BC37DD2-D629-4CB4-874E-6E7821493E83}" destId="{C427A545-7641-4E00-A245-0AD85EA668AB}" srcOrd="0" destOrd="0" presId="urn:microsoft.com/office/officeart/2008/layout/HorizontalMultiLevelHierarchy"/>
    <dgm:cxn modelId="{83E83B67-BCE0-4419-B9A8-58288177B471}" type="presParOf" srcId="{2BC37DD2-D629-4CB4-874E-6E7821493E83}" destId="{32881D0E-C29E-43C3-83C0-2D144DD9238A}" srcOrd="1" destOrd="0" presId="urn:microsoft.com/office/officeart/2008/layout/HorizontalMultiLevelHierarchy"/>
    <dgm:cxn modelId="{4DBFFF16-8F39-4FC0-B661-19CF9E999CF9}" type="presParOf" srcId="{32881D0E-C29E-43C3-83C0-2D144DD9238A}" destId="{D523CBFA-B293-4CA1-AB97-DA4C94ACE08B}" srcOrd="0" destOrd="0" presId="urn:microsoft.com/office/officeart/2008/layout/HorizontalMultiLevelHierarchy"/>
    <dgm:cxn modelId="{4903B4A7-B956-4707-BDD3-FB2ACB24EA4E}" type="presParOf" srcId="{D523CBFA-B293-4CA1-AB97-DA4C94ACE08B}" destId="{CFA2FC53-93F0-492C-B676-BC89F41AFE4B}" srcOrd="0" destOrd="0" presId="urn:microsoft.com/office/officeart/2008/layout/HorizontalMultiLevelHierarchy"/>
    <dgm:cxn modelId="{F5C96661-3A9F-4B5D-BD31-940CA67D456D}" type="presParOf" srcId="{32881D0E-C29E-43C3-83C0-2D144DD9238A}" destId="{EC4357FF-F248-4A0B-9318-D342009D3858}" srcOrd="1" destOrd="0" presId="urn:microsoft.com/office/officeart/2008/layout/HorizontalMultiLevelHierarchy"/>
    <dgm:cxn modelId="{F4F08666-320A-4C0B-973F-53BB1C649578}" type="presParOf" srcId="{EC4357FF-F248-4A0B-9318-D342009D3858}" destId="{FC051944-E610-49FD-BF93-D7880A825F22}" srcOrd="0" destOrd="0" presId="urn:microsoft.com/office/officeart/2008/layout/HorizontalMultiLevelHierarchy"/>
    <dgm:cxn modelId="{72974D60-0211-4CEB-94C5-C777B78AD6BF}" type="presParOf" srcId="{EC4357FF-F248-4A0B-9318-D342009D3858}" destId="{9D6296B5-A9E4-4445-ACE6-2AE2B40BF880}" srcOrd="1" destOrd="0" presId="urn:microsoft.com/office/officeart/2008/layout/HorizontalMultiLevelHierarchy"/>
    <dgm:cxn modelId="{99E041FF-9FC6-4DB6-9B78-1501325A4E38}" type="presParOf" srcId="{9D6296B5-A9E4-4445-ACE6-2AE2B40BF880}" destId="{F6E39C72-1CF0-4BCD-8471-D7D818870C39}" srcOrd="0" destOrd="0" presId="urn:microsoft.com/office/officeart/2008/layout/HorizontalMultiLevelHierarchy"/>
    <dgm:cxn modelId="{0082EB22-9EDA-4203-A246-614F56FA9C8A}" type="presParOf" srcId="{F6E39C72-1CF0-4BCD-8471-D7D818870C39}" destId="{5F47AC68-C380-456E-8AF0-24B0CB2510F6}" srcOrd="0" destOrd="0" presId="urn:microsoft.com/office/officeart/2008/layout/HorizontalMultiLevelHierarchy"/>
    <dgm:cxn modelId="{0116EB48-69DA-4D56-898E-9CD25B0CED6E}" type="presParOf" srcId="{9D6296B5-A9E4-4445-ACE6-2AE2B40BF880}" destId="{71F6C859-C4A7-4D3D-8340-7D0E973F5C7B}" srcOrd="1" destOrd="0" presId="urn:microsoft.com/office/officeart/2008/layout/HorizontalMultiLevelHierarchy"/>
    <dgm:cxn modelId="{366C97F4-4CE2-4790-A941-D501C2DA2A6C}" type="presParOf" srcId="{71F6C859-C4A7-4D3D-8340-7D0E973F5C7B}" destId="{0F1C8798-61B3-446E-95A9-3D4CF495FBC4}" srcOrd="0" destOrd="0" presId="urn:microsoft.com/office/officeart/2008/layout/HorizontalMultiLevelHierarchy"/>
    <dgm:cxn modelId="{B27EC205-A37B-424F-ACC5-967B82BAAA20}" type="presParOf" srcId="{71F6C859-C4A7-4D3D-8340-7D0E973F5C7B}" destId="{71615F67-913C-4DE8-B602-3182435AB82E}" srcOrd="1" destOrd="0" presId="urn:microsoft.com/office/officeart/2008/layout/HorizontalMultiLevelHierarchy"/>
    <dgm:cxn modelId="{6C79F080-FDCC-4C3A-998E-3DFC819001B6}" type="presParOf" srcId="{32881D0E-C29E-43C3-83C0-2D144DD9238A}" destId="{690F1C40-EA0B-4882-8E51-0E372CCA6078}" srcOrd="2" destOrd="0" presId="urn:microsoft.com/office/officeart/2008/layout/HorizontalMultiLevelHierarchy"/>
    <dgm:cxn modelId="{488AE5BF-FD9D-49C6-BCB1-01C65ADC9878}" type="presParOf" srcId="{690F1C40-EA0B-4882-8E51-0E372CCA6078}" destId="{F8D16C95-87D0-497A-A071-D432864BF94A}" srcOrd="0" destOrd="0" presId="urn:microsoft.com/office/officeart/2008/layout/HorizontalMultiLevelHierarchy"/>
    <dgm:cxn modelId="{8DC252FC-017E-4F3B-A656-BAFC73876F5F}" type="presParOf" srcId="{32881D0E-C29E-43C3-83C0-2D144DD9238A}" destId="{F68D9CC9-18E6-4A1F-B3ED-08850AAEBE02}" srcOrd="3" destOrd="0" presId="urn:microsoft.com/office/officeart/2008/layout/HorizontalMultiLevelHierarchy"/>
    <dgm:cxn modelId="{B06D86BA-3AE9-416F-9284-4A9F97F120EA}" type="presParOf" srcId="{F68D9CC9-18E6-4A1F-B3ED-08850AAEBE02}" destId="{B004C9FE-0FEE-4124-9092-3B269840305B}" srcOrd="0" destOrd="0" presId="urn:microsoft.com/office/officeart/2008/layout/HorizontalMultiLevelHierarchy"/>
    <dgm:cxn modelId="{D61B3860-2858-42BD-BFA4-1ED2D5831CF4}" type="presParOf" srcId="{F68D9CC9-18E6-4A1F-B3ED-08850AAEBE02}" destId="{60A9741B-3B77-4034-9578-3521885D0E31}" srcOrd="1" destOrd="0" presId="urn:microsoft.com/office/officeart/2008/layout/HorizontalMultiLevelHierarchy"/>
    <dgm:cxn modelId="{85DE787F-A27D-4E19-9E69-1BEA5E283001}" type="presParOf" srcId="{60A9741B-3B77-4034-9578-3521885D0E31}" destId="{4AE7DAC0-13BF-4A30-B2EF-EC479C18479E}" srcOrd="0" destOrd="0" presId="urn:microsoft.com/office/officeart/2008/layout/HorizontalMultiLevelHierarchy"/>
    <dgm:cxn modelId="{48E29BB7-A5E1-479A-9554-98982CC9D206}" type="presParOf" srcId="{4AE7DAC0-13BF-4A30-B2EF-EC479C18479E}" destId="{CAA5009F-D220-41CF-98AC-00C96E4D2B72}" srcOrd="0" destOrd="0" presId="urn:microsoft.com/office/officeart/2008/layout/HorizontalMultiLevelHierarchy"/>
    <dgm:cxn modelId="{D23CFB4A-C539-4032-80F6-114E771E991B}" type="presParOf" srcId="{60A9741B-3B77-4034-9578-3521885D0E31}" destId="{096E2A83-28E8-4B50-B3F2-6ADD5C04285F}" srcOrd="1" destOrd="0" presId="urn:microsoft.com/office/officeart/2008/layout/HorizontalMultiLevelHierarchy"/>
    <dgm:cxn modelId="{CE679336-0180-4D94-9BBD-49EF24BF4703}" type="presParOf" srcId="{096E2A83-28E8-4B50-B3F2-6ADD5C04285F}" destId="{FCCA8824-37CF-43BB-B8D8-51F033CEFB16}" srcOrd="0" destOrd="0" presId="urn:microsoft.com/office/officeart/2008/layout/HorizontalMultiLevelHierarchy"/>
    <dgm:cxn modelId="{415F20DE-4D7D-49B1-AEBC-C072AF2C244A}" type="presParOf" srcId="{096E2A83-28E8-4B50-B3F2-6ADD5C04285F}" destId="{076E7709-B06C-4D91-805C-D9D19BBF9F9F}" srcOrd="1" destOrd="0" presId="urn:microsoft.com/office/officeart/2008/layout/HorizontalMultiLevelHierarchy"/>
    <dgm:cxn modelId="{E3EC3DF5-8499-40A2-AFF6-F03BB54C3601}" type="presParOf" srcId="{32881D0E-C29E-43C3-83C0-2D144DD9238A}" destId="{E9212E7D-1E5B-4967-A92A-B317C29410C9}" srcOrd="4" destOrd="0" presId="urn:microsoft.com/office/officeart/2008/layout/HorizontalMultiLevelHierarchy"/>
    <dgm:cxn modelId="{F2921790-450D-4876-BF70-3A8773B9FF8C}" type="presParOf" srcId="{E9212E7D-1E5B-4967-A92A-B317C29410C9}" destId="{F4897D1B-7AEC-4FCB-8FC2-65AEF67EEAFE}" srcOrd="0" destOrd="0" presId="urn:microsoft.com/office/officeart/2008/layout/HorizontalMultiLevelHierarchy"/>
    <dgm:cxn modelId="{EB031329-5DB8-4D5E-A401-5BD168494055}" type="presParOf" srcId="{32881D0E-C29E-43C3-83C0-2D144DD9238A}" destId="{EAA78930-8DDB-4CFD-905E-49825BC770D2}" srcOrd="5" destOrd="0" presId="urn:microsoft.com/office/officeart/2008/layout/HorizontalMultiLevelHierarchy"/>
    <dgm:cxn modelId="{C5300C07-06C8-44C0-8DAC-E79DF37C673F}" type="presParOf" srcId="{EAA78930-8DDB-4CFD-905E-49825BC770D2}" destId="{3663A6D3-4775-436E-BA76-39AF6E648121}" srcOrd="0" destOrd="0" presId="urn:microsoft.com/office/officeart/2008/layout/HorizontalMultiLevelHierarchy"/>
    <dgm:cxn modelId="{4BBF0D6D-C52A-44AA-9A83-9ECC4D13282B}" type="presParOf" srcId="{EAA78930-8DDB-4CFD-905E-49825BC770D2}" destId="{5E80DC69-3DC6-451F-974E-BFD7C9C01F57}" srcOrd="1" destOrd="0" presId="urn:microsoft.com/office/officeart/2008/layout/HorizontalMultiLevelHierarchy"/>
    <dgm:cxn modelId="{D5E33454-5E21-47B8-BBBA-AEF488934857}" type="presParOf" srcId="{5E80DC69-3DC6-451F-974E-BFD7C9C01F57}" destId="{0D7D2400-3A2D-4DAA-903E-197D2B847756}" srcOrd="0" destOrd="0" presId="urn:microsoft.com/office/officeart/2008/layout/HorizontalMultiLevelHierarchy"/>
    <dgm:cxn modelId="{F118A6F2-7358-45DA-AF37-C005025CD7D5}" type="presParOf" srcId="{0D7D2400-3A2D-4DAA-903E-197D2B847756}" destId="{7EC85AC7-AF5A-44B5-B129-8A6B3EE67B55}" srcOrd="0" destOrd="0" presId="urn:microsoft.com/office/officeart/2008/layout/HorizontalMultiLevelHierarchy"/>
    <dgm:cxn modelId="{AE1F1F5E-551C-4582-9DBA-7F5E6497F257}" type="presParOf" srcId="{5E80DC69-3DC6-451F-974E-BFD7C9C01F57}" destId="{BA680174-CDCB-4D05-B556-39A36EB0ED8A}" srcOrd="1" destOrd="0" presId="urn:microsoft.com/office/officeart/2008/layout/HorizontalMultiLevelHierarchy"/>
    <dgm:cxn modelId="{DA968611-116E-48C4-AFAC-56F34059FF3E}" type="presParOf" srcId="{BA680174-CDCB-4D05-B556-39A36EB0ED8A}" destId="{996F7915-82A8-44C3-8221-AD6CA5AFB64B}" srcOrd="0" destOrd="0" presId="urn:microsoft.com/office/officeart/2008/layout/HorizontalMultiLevelHierarchy"/>
    <dgm:cxn modelId="{A86047F0-FD0A-410E-A316-1E32FBF296BC}" type="presParOf" srcId="{BA680174-CDCB-4D05-B556-39A36EB0ED8A}" destId="{C6679CD0-D9E1-49B8-A765-69A15EA285A6}" srcOrd="1" destOrd="0" presId="urn:microsoft.com/office/officeart/2008/layout/HorizontalMultiLevelHierarchy"/>
    <dgm:cxn modelId="{024981AF-4549-48E4-9838-8AED442CD933}" type="presParOf" srcId="{C6679CD0-D9E1-49B8-A765-69A15EA285A6}" destId="{C6649236-4353-437A-8731-34CA816B7624}" srcOrd="0" destOrd="0" presId="urn:microsoft.com/office/officeart/2008/layout/HorizontalMultiLevelHierarchy"/>
    <dgm:cxn modelId="{FAA0CD7E-DBFC-482D-8BB9-07CE7A6E71E7}" type="presParOf" srcId="{C6649236-4353-437A-8731-34CA816B7624}" destId="{F648673E-BD86-4BDA-8E0A-6163C09BF153}" srcOrd="0" destOrd="0" presId="urn:microsoft.com/office/officeart/2008/layout/HorizontalMultiLevelHierarchy"/>
    <dgm:cxn modelId="{2E7F458A-FA2D-469F-94A4-553BA02EB0DC}" type="presParOf" srcId="{C6679CD0-D9E1-49B8-A765-69A15EA285A6}" destId="{F8529F85-9BC2-4F9B-931E-0FBDC4F31F60}" srcOrd="1" destOrd="0" presId="urn:microsoft.com/office/officeart/2008/layout/HorizontalMultiLevelHierarchy"/>
    <dgm:cxn modelId="{A0025DBF-635B-49EE-8CFC-2838900AE937}" type="presParOf" srcId="{F8529F85-9BC2-4F9B-931E-0FBDC4F31F60}" destId="{B3B1DD78-0580-403B-AAF1-4D1156C3E623}" srcOrd="0" destOrd="0" presId="urn:microsoft.com/office/officeart/2008/layout/HorizontalMultiLevelHierarchy"/>
    <dgm:cxn modelId="{ED87F2E7-E00C-47FC-8117-14C915061484}" type="presParOf" srcId="{F8529F85-9BC2-4F9B-931E-0FBDC4F31F60}" destId="{BEEE042E-564B-4F7D-B31B-59578224FB34}" srcOrd="1" destOrd="0" presId="urn:microsoft.com/office/officeart/2008/layout/HorizontalMultiLevelHierarchy"/>
    <dgm:cxn modelId="{BA1B427D-4CB4-4107-8C6E-47A980F6F771}" type="presParOf" srcId="{32881D0E-C29E-43C3-83C0-2D144DD9238A}" destId="{350078A9-6CDA-4CC6-9555-8AC96D14ED5F}" srcOrd="6" destOrd="0" presId="urn:microsoft.com/office/officeart/2008/layout/HorizontalMultiLevelHierarchy"/>
    <dgm:cxn modelId="{ABBD2F19-A4C2-40AE-9E19-0E651C57E487}" type="presParOf" srcId="{350078A9-6CDA-4CC6-9555-8AC96D14ED5F}" destId="{544BD7BB-A443-4129-AE5C-DED49751164C}" srcOrd="0" destOrd="0" presId="urn:microsoft.com/office/officeart/2008/layout/HorizontalMultiLevelHierarchy"/>
    <dgm:cxn modelId="{DCE0D655-27C1-47E7-8340-43409ACE50CE}" type="presParOf" srcId="{32881D0E-C29E-43C3-83C0-2D144DD9238A}" destId="{7D713BD5-A5B1-4DA0-A8BA-87336648617A}" srcOrd="7" destOrd="0" presId="urn:microsoft.com/office/officeart/2008/layout/HorizontalMultiLevelHierarchy"/>
    <dgm:cxn modelId="{0049D07D-7535-410F-8154-9D315AA276C5}" type="presParOf" srcId="{7D713BD5-A5B1-4DA0-A8BA-87336648617A}" destId="{FB716C27-182F-463F-94C1-3B78826EF9C1}" srcOrd="0" destOrd="0" presId="urn:microsoft.com/office/officeart/2008/layout/HorizontalMultiLevelHierarchy"/>
    <dgm:cxn modelId="{58ED0F1C-5013-4C67-8230-BC254B2E7FF1}" type="presParOf" srcId="{7D713BD5-A5B1-4DA0-A8BA-87336648617A}" destId="{AA1CB457-F063-407D-8ABC-AF6BDDED2098}" srcOrd="1" destOrd="0" presId="urn:microsoft.com/office/officeart/2008/layout/HorizontalMultiLevelHierarchy"/>
    <dgm:cxn modelId="{BB253645-5C34-46E5-8715-7B56F21B7354}" type="presParOf" srcId="{AA1CB457-F063-407D-8ABC-AF6BDDED2098}" destId="{D983204E-6D7A-433F-8871-07F65C674307}" srcOrd="0" destOrd="0" presId="urn:microsoft.com/office/officeart/2008/layout/HorizontalMultiLevelHierarchy"/>
    <dgm:cxn modelId="{B987618F-D897-4897-B7C5-B0676030489D}" type="presParOf" srcId="{D983204E-6D7A-433F-8871-07F65C674307}" destId="{2F517398-0C51-45CE-9711-466AB5859DD8}" srcOrd="0" destOrd="0" presId="urn:microsoft.com/office/officeart/2008/layout/HorizontalMultiLevelHierarchy"/>
    <dgm:cxn modelId="{2890A615-61E3-4C3A-91BB-884C5BD09F4A}" type="presParOf" srcId="{AA1CB457-F063-407D-8ABC-AF6BDDED2098}" destId="{16C5B1FB-FA17-400E-A4B9-E3B2629E5ABC}" srcOrd="1" destOrd="0" presId="urn:microsoft.com/office/officeart/2008/layout/HorizontalMultiLevelHierarchy"/>
    <dgm:cxn modelId="{12057514-E81F-4EA7-A75B-F174047951FF}" type="presParOf" srcId="{16C5B1FB-FA17-400E-A4B9-E3B2629E5ABC}" destId="{2F530122-ABBD-4A47-AA27-BB28A7C1F208}" srcOrd="0" destOrd="0" presId="urn:microsoft.com/office/officeart/2008/layout/HorizontalMultiLevelHierarchy"/>
    <dgm:cxn modelId="{16586754-6492-4861-B980-D6741A561EE1}" type="presParOf" srcId="{16C5B1FB-FA17-400E-A4B9-E3B2629E5ABC}" destId="{742B620F-4CAA-420E-B583-0412030D7F87}" srcOrd="1" destOrd="0" presId="urn:microsoft.com/office/officeart/2008/layout/HorizontalMultiLevelHierarchy"/>
    <dgm:cxn modelId="{4975B121-B582-414B-AE4F-BD0E4D2B7FE2}" type="presParOf" srcId="{32881D0E-C29E-43C3-83C0-2D144DD9238A}" destId="{7FB04715-5B05-461D-9FA9-6050137AAC49}" srcOrd="8" destOrd="0" presId="urn:microsoft.com/office/officeart/2008/layout/HorizontalMultiLevelHierarchy"/>
    <dgm:cxn modelId="{3AE52790-304F-4532-BF0D-A50758EB6FCF}" type="presParOf" srcId="{7FB04715-5B05-461D-9FA9-6050137AAC49}" destId="{4C39252B-7B56-47D4-A339-CFDF7E40581E}" srcOrd="0" destOrd="0" presId="urn:microsoft.com/office/officeart/2008/layout/HorizontalMultiLevelHierarchy"/>
    <dgm:cxn modelId="{4B8DF6B3-E793-4787-A72B-0385B1338F70}" type="presParOf" srcId="{32881D0E-C29E-43C3-83C0-2D144DD9238A}" destId="{8A63894E-C543-41E2-87C9-B41FF8B8A645}" srcOrd="9" destOrd="0" presId="urn:microsoft.com/office/officeart/2008/layout/HorizontalMultiLevelHierarchy"/>
    <dgm:cxn modelId="{D1A0DECB-DFD4-4D58-A05F-1EBFF49D30F7}" type="presParOf" srcId="{8A63894E-C543-41E2-87C9-B41FF8B8A645}" destId="{D68F5FED-EF30-423F-AD3C-A42AB8B5D764}" srcOrd="0" destOrd="0" presId="urn:microsoft.com/office/officeart/2008/layout/HorizontalMultiLevelHierarchy"/>
    <dgm:cxn modelId="{E567942F-9E40-45AC-8E0D-770450DE1B2C}" type="presParOf" srcId="{8A63894E-C543-41E2-87C9-B41FF8B8A645}" destId="{B91F4C6C-D195-4B8E-8671-CB77D9738FFB}" srcOrd="1" destOrd="0" presId="urn:microsoft.com/office/officeart/2008/layout/HorizontalMultiLevelHierarchy"/>
    <dgm:cxn modelId="{06CA591A-C3D2-44C1-86B9-1DFBCD77346D}" type="presParOf" srcId="{B91F4C6C-D195-4B8E-8671-CB77D9738FFB}" destId="{85AA6835-392D-4C1B-BFC2-47E06F440950}" srcOrd="0" destOrd="0" presId="urn:microsoft.com/office/officeart/2008/layout/HorizontalMultiLevelHierarchy"/>
    <dgm:cxn modelId="{622F3ABD-AE8B-4A6A-B3A9-4CF074FD4AEF}" type="presParOf" srcId="{85AA6835-392D-4C1B-BFC2-47E06F440950}" destId="{1601C6F5-35FD-4429-8BD7-D40793D10F10}" srcOrd="0" destOrd="0" presId="urn:microsoft.com/office/officeart/2008/layout/HorizontalMultiLevelHierarchy"/>
    <dgm:cxn modelId="{4615CD6F-61E7-44F6-9794-3C39919CCD90}" type="presParOf" srcId="{B91F4C6C-D195-4B8E-8671-CB77D9738FFB}" destId="{B4A5C94F-B444-4E02-828F-B5588D43D385}" srcOrd="1" destOrd="0" presId="urn:microsoft.com/office/officeart/2008/layout/HorizontalMultiLevelHierarchy"/>
    <dgm:cxn modelId="{0859D567-F6B5-4935-9E3E-FD1BAD872B56}" type="presParOf" srcId="{B4A5C94F-B444-4E02-828F-B5588D43D385}" destId="{38CB5AA4-7AB3-4307-BBAB-17F7ACA27D8D}" srcOrd="0" destOrd="0" presId="urn:microsoft.com/office/officeart/2008/layout/HorizontalMultiLevelHierarchy"/>
    <dgm:cxn modelId="{98793D22-65AB-4416-9B60-6608A456F903}" type="presParOf" srcId="{B4A5C94F-B444-4E02-828F-B5588D43D385}" destId="{B16AA0FF-7727-4F7D-897E-7BD29E796DD7}" srcOrd="1" destOrd="0" presId="urn:microsoft.com/office/officeart/2008/layout/HorizontalMultiLevelHierarchy"/>
    <dgm:cxn modelId="{F26AD899-BBB0-4528-A68B-59DF6438277F}" type="presParOf" srcId="{B16AA0FF-7727-4F7D-897E-7BD29E796DD7}" destId="{63FE0554-ACE1-4922-B017-3F5FFB800CC3}" srcOrd="0" destOrd="0" presId="urn:microsoft.com/office/officeart/2008/layout/HorizontalMultiLevelHierarchy"/>
    <dgm:cxn modelId="{F6AF4C0E-7D25-4A55-AB27-011F4E58453B}" type="presParOf" srcId="{63FE0554-ACE1-4922-B017-3F5FFB800CC3}" destId="{68CC6701-91C9-4B15-8D8D-6769B66504F2}" srcOrd="0" destOrd="0" presId="urn:microsoft.com/office/officeart/2008/layout/HorizontalMultiLevelHierarchy"/>
    <dgm:cxn modelId="{DDD955B1-BF24-4571-9907-895D24C815C0}" type="presParOf" srcId="{B16AA0FF-7727-4F7D-897E-7BD29E796DD7}" destId="{E3281949-29A6-464E-8265-3417FB663CD5}" srcOrd="1" destOrd="0" presId="urn:microsoft.com/office/officeart/2008/layout/HorizontalMultiLevelHierarchy"/>
    <dgm:cxn modelId="{A2184E72-2A7A-462D-A28A-2FA6320AA712}" type="presParOf" srcId="{E3281949-29A6-464E-8265-3417FB663CD5}" destId="{16B12DC1-07CA-40EC-B60B-A64A16E71FF8}" srcOrd="0" destOrd="0" presId="urn:microsoft.com/office/officeart/2008/layout/HorizontalMultiLevelHierarchy"/>
    <dgm:cxn modelId="{A4C95730-9358-48A3-AE31-C02CB76C44FB}" type="presParOf" srcId="{E3281949-29A6-464E-8265-3417FB663CD5}" destId="{99F60AF7-B91B-4601-AF13-62A0FBBAC05F}" srcOrd="1" destOrd="0" presId="urn:microsoft.com/office/officeart/2008/layout/HorizontalMultiLevelHierarchy"/>
    <dgm:cxn modelId="{DAEC0E1A-CF48-44B0-AA24-98FCCE30F7B0}" type="presParOf" srcId="{32881D0E-C29E-43C3-83C0-2D144DD9238A}" destId="{53102B65-1D70-4680-8F5C-89E22131D311}" srcOrd="10" destOrd="0" presId="urn:microsoft.com/office/officeart/2008/layout/HorizontalMultiLevelHierarchy"/>
    <dgm:cxn modelId="{B2688520-334A-436D-BBE0-6C759E18E978}" type="presParOf" srcId="{53102B65-1D70-4680-8F5C-89E22131D311}" destId="{E31EA31B-F6CF-4D72-AEB4-0F2CF93A3F86}" srcOrd="0" destOrd="0" presId="urn:microsoft.com/office/officeart/2008/layout/HorizontalMultiLevelHierarchy"/>
    <dgm:cxn modelId="{B408B5AD-2818-4A80-BCB4-05A6D4A640E2}" type="presParOf" srcId="{32881D0E-C29E-43C3-83C0-2D144DD9238A}" destId="{462DA7C3-6E41-4A1C-8919-3D99A72E2474}" srcOrd="11" destOrd="0" presId="urn:microsoft.com/office/officeart/2008/layout/HorizontalMultiLevelHierarchy"/>
    <dgm:cxn modelId="{BC4EF19C-9E99-4687-AD00-3BB93C7A7869}" type="presParOf" srcId="{462DA7C3-6E41-4A1C-8919-3D99A72E2474}" destId="{51FDDA7F-C3C2-450F-AEDA-DB31DA8E617C}" srcOrd="0" destOrd="0" presId="urn:microsoft.com/office/officeart/2008/layout/HorizontalMultiLevelHierarchy"/>
    <dgm:cxn modelId="{BA8584CF-54DD-4EA9-80E0-97AB4290FD37}" type="presParOf" srcId="{462DA7C3-6E41-4A1C-8919-3D99A72E2474}" destId="{C3811E97-9996-44B1-A469-0E874F54AB90}" srcOrd="1" destOrd="0" presId="urn:microsoft.com/office/officeart/2008/layout/HorizontalMultiLevelHierarchy"/>
    <dgm:cxn modelId="{7E32597A-F2CB-461C-B1FD-0B8E5E11052D}" type="presParOf" srcId="{C3811E97-9996-44B1-A469-0E874F54AB90}" destId="{158C0D1A-F39F-42D4-A787-EAA96116EEE8}" srcOrd="0" destOrd="0" presId="urn:microsoft.com/office/officeart/2008/layout/HorizontalMultiLevelHierarchy"/>
    <dgm:cxn modelId="{6383F628-E41A-4A9A-A991-F3C3B9FA84B5}" type="presParOf" srcId="{158C0D1A-F39F-42D4-A787-EAA96116EEE8}" destId="{6CEE8DFB-2176-4B0C-936A-7F1FD042568F}" srcOrd="0" destOrd="0" presId="urn:microsoft.com/office/officeart/2008/layout/HorizontalMultiLevelHierarchy"/>
    <dgm:cxn modelId="{022129CE-0D71-49C7-BAEF-CC6C5D90499C}" type="presParOf" srcId="{C3811E97-9996-44B1-A469-0E874F54AB90}" destId="{A1F54493-8922-421C-917A-999582603BAE}" srcOrd="1" destOrd="0" presId="urn:microsoft.com/office/officeart/2008/layout/HorizontalMultiLevelHierarchy"/>
    <dgm:cxn modelId="{A60B79BB-3C1C-40AF-A33B-AFCE070705FD}" type="presParOf" srcId="{A1F54493-8922-421C-917A-999582603BAE}" destId="{3B18D2FC-B3DF-4802-8840-ACBCA8BA46C6}" srcOrd="0" destOrd="0" presId="urn:microsoft.com/office/officeart/2008/layout/HorizontalMultiLevelHierarchy"/>
    <dgm:cxn modelId="{BE870D74-1FE8-42CD-8BD6-E7C1377B18B7}" type="presParOf" srcId="{A1F54493-8922-421C-917A-999582603BAE}" destId="{9F252080-CFA0-4125-BFA1-0C0B38DFCF6D}" srcOrd="1" destOrd="0" presId="urn:microsoft.com/office/officeart/2008/layout/HorizontalMultiLevelHierarchy"/>
    <dgm:cxn modelId="{0C88FC6C-F247-49A1-A928-8AF3C36CC00A}" type="presParOf" srcId="{9F252080-CFA0-4125-BFA1-0C0B38DFCF6D}" destId="{307EB365-2E54-4E05-80E4-732A81077D5C}" srcOrd="0" destOrd="0" presId="urn:microsoft.com/office/officeart/2008/layout/HorizontalMultiLevelHierarchy"/>
    <dgm:cxn modelId="{0F0A4085-E90A-4821-B90D-E1B6F82E7FBE}" type="presParOf" srcId="{307EB365-2E54-4E05-80E4-732A81077D5C}" destId="{9318A687-4A29-472A-81F1-0566174E818B}" srcOrd="0" destOrd="0" presId="urn:microsoft.com/office/officeart/2008/layout/HorizontalMultiLevelHierarchy"/>
    <dgm:cxn modelId="{91178860-0725-494A-A270-D4BDDE6875EF}" type="presParOf" srcId="{9F252080-CFA0-4125-BFA1-0C0B38DFCF6D}" destId="{9DDFFD85-6242-489E-B460-0B5E46820A78}" srcOrd="1" destOrd="0" presId="urn:microsoft.com/office/officeart/2008/layout/HorizontalMultiLevelHierarchy"/>
    <dgm:cxn modelId="{57885601-0088-42D7-81DF-CFAEDA38D586}" type="presParOf" srcId="{9DDFFD85-6242-489E-B460-0B5E46820A78}" destId="{B3824F5F-B92E-4B91-A7D9-1E10AE76391F}" srcOrd="0" destOrd="0" presId="urn:microsoft.com/office/officeart/2008/layout/HorizontalMultiLevelHierarchy"/>
    <dgm:cxn modelId="{FA1B9D8A-7D7A-43AB-8300-4E8FF213BB54}" type="presParOf" srcId="{9DDFFD85-6242-489E-B460-0B5E46820A78}" destId="{D9CA2C9F-795B-46B3-B3DC-29ADACD5D67E}" srcOrd="1" destOrd="0" presId="urn:microsoft.com/office/officeart/2008/layout/HorizontalMultiLevelHierarchy"/>
    <dgm:cxn modelId="{512086AC-7AC4-40DE-8381-55C9549671D1}" type="presParOf" srcId="{32881D0E-C29E-43C3-83C0-2D144DD9238A}" destId="{77ADD770-B364-4B7D-9DA2-E5DADA5AD4C8}" srcOrd="12" destOrd="0" presId="urn:microsoft.com/office/officeart/2008/layout/HorizontalMultiLevelHierarchy"/>
    <dgm:cxn modelId="{61456D43-C9E3-4019-990A-B4CCEE1E1138}" type="presParOf" srcId="{77ADD770-B364-4B7D-9DA2-E5DADA5AD4C8}" destId="{0A3B5BE3-842A-4443-8B57-9B50544CF470}" srcOrd="0" destOrd="0" presId="urn:microsoft.com/office/officeart/2008/layout/HorizontalMultiLevelHierarchy"/>
    <dgm:cxn modelId="{B13C2D32-9258-4B5B-BD22-FC8968580D6D}" type="presParOf" srcId="{32881D0E-C29E-43C3-83C0-2D144DD9238A}" destId="{AD69C9CC-3D4B-4ACC-94C2-7FE846E2CCBA}" srcOrd="13" destOrd="0" presId="urn:microsoft.com/office/officeart/2008/layout/HorizontalMultiLevelHierarchy"/>
    <dgm:cxn modelId="{758569D7-DD28-44C8-8902-55A8F14CCA48}" type="presParOf" srcId="{AD69C9CC-3D4B-4ACC-94C2-7FE846E2CCBA}" destId="{3F375E94-5795-4A07-A46C-0223FB50251B}" srcOrd="0" destOrd="0" presId="urn:microsoft.com/office/officeart/2008/layout/HorizontalMultiLevelHierarchy"/>
    <dgm:cxn modelId="{77EF92EC-3740-4272-9009-D789EAB34B31}" type="presParOf" srcId="{AD69C9CC-3D4B-4ACC-94C2-7FE846E2CCBA}" destId="{5ED30B73-0DE0-49B4-910D-96D041A68716}" srcOrd="1" destOrd="0" presId="urn:microsoft.com/office/officeart/2008/layout/HorizontalMultiLevelHierarchy"/>
    <dgm:cxn modelId="{5830C80F-A36A-4862-A944-0C2869BE8022}" type="presParOf" srcId="{5ED30B73-0DE0-49B4-910D-96D041A68716}" destId="{F5F85B6E-99C8-4F1D-AF5D-B170488D8D85}" srcOrd="0" destOrd="0" presId="urn:microsoft.com/office/officeart/2008/layout/HorizontalMultiLevelHierarchy"/>
    <dgm:cxn modelId="{CD99397D-D43C-48A2-8417-6744A03123EC}" type="presParOf" srcId="{F5F85B6E-99C8-4F1D-AF5D-B170488D8D85}" destId="{04A3BD73-79D0-4C1F-A2A3-F7521E7E38C5}" srcOrd="0" destOrd="0" presId="urn:microsoft.com/office/officeart/2008/layout/HorizontalMultiLevelHierarchy"/>
    <dgm:cxn modelId="{2F8ACFE5-B924-4374-A630-EDF3D00C11A5}" type="presParOf" srcId="{5ED30B73-0DE0-49B4-910D-96D041A68716}" destId="{FF380CF8-5628-447D-A158-8BDA1EAA40C8}" srcOrd="1" destOrd="0" presId="urn:microsoft.com/office/officeart/2008/layout/HorizontalMultiLevelHierarchy"/>
    <dgm:cxn modelId="{CCB6CCFC-41DF-4F68-A789-B6D410CF551B}" type="presParOf" srcId="{FF380CF8-5628-447D-A158-8BDA1EAA40C8}" destId="{33E0CE31-2F7F-43E8-8863-B82780809ACD}" srcOrd="0" destOrd="0" presId="urn:microsoft.com/office/officeart/2008/layout/HorizontalMultiLevelHierarchy"/>
    <dgm:cxn modelId="{4A3106C8-C9B9-46EE-92FF-89B8BDE1ACB8}" type="presParOf" srcId="{FF380CF8-5628-447D-A158-8BDA1EAA40C8}" destId="{076698A1-E0B9-4E9E-B72B-C83737431261}" srcOrd="1" destOrd="0" presId="urn:microsoft.com/office/officeart/2008/layout/HorizontalMultiLevelHierarchy"/>
    <dgm:cxn modelId="{766838D0-EAEF-4EE7-900F-B5AFD46C08A4}" type="presParOf" srcId="{076698A1-E0B9-4E9E-B72B-C83737431261}" destId="{18C70598-5611-4D33-B608-AEF0669C27CF}" srcOrd="0" destOrd="0" presId="urn:microsoft.com/office/officeart/2008/layout/HorizontalMultiLevelHierarchy"/>
    <dgm:cxn modelId="{3770948F-83B9-4F6C-99DB-633967CF41D2}" type="presParOf" srcId="{18C70598-5611-4D33-B608-AEF0669C27CF}" destId="{1E1CDCAF-8BD5-4F7D-B0DE-2D8A957EE276}" srcOrd="0" destOrd="0" presId="urn:microsoft.com/office/officeart/2008/layout/HorizontalMultiLevelHierarchy"/>
    <dgm:cxn modelId="{BAD62C87-1B40-47FD-AA86-0290B02266AF}" type="presParOf" srcId="{076698A1-E0B9-4E9E-B72B-C83737431261}" destId="{E302A444-51D5-4F8B-A44B-8ED35896A333}" srcOrd="1" destOrd="0" presId="urn:microsoft.com/office/officeart/2008/layout/HorizontalMultiLevelHierarchy"/>
    <dgm:cxn modelId="{37F69D61-F92A-48B9-953B-0E97159FA6F9}" type="presParOf" srcId="{E302A444-51D5-4F8B-A44B-8ED35896A333}" destId="{1BB30B8F-3122-4907-A4FB-8E0F56D255B9}" srcOrd="0" destOrd="0" presId="urn:microsoft.com/office/officeart/2008/layout/HorizontalMultiLevelHierarchy"/>
    <dgm:cxn modelId="{67C99993-4158-4545-ABF9-6058B7B12911}" type="presParOf" srcId="{E302A444-51D5-4F8B-A44B-8ED35896A333}" destId="{0A061E34-9B7B-43E6-A601-3A6A8AC655CF}" srcOrd="1" destOrd="0" presId="urn:microsoft.com/office/officeart/2008/layout/HorizontalMultiLevelHierarchy"/>
    <dgm:cxn modelId="{9051A4F6-8CE9-4C38-98C8-C0099C4DAB69}" type="presParOf" srcId="{32881D0E-C29E-43C3-83C0-2D144DD9238A}" destId="{7F5542E8-24EA-4906-8786-317BDC2E15D4}" srcOrd="14" destOrd="0" presId="urn:microsoft.com/office/officeart/2008/layout/HorizontalMultiLevelHierarchy"/>
    <dgm:cxn modelId="{502AEDE2-650D-4813-B726-7792041EDEBE}" type="presParOf" srcId="{7F5542E8-24EA-4906-8786-317BDC2E15D4}" destId="{6FD22EC3-4337-4EB9-B8A9-8F79FB6D1987}" srcOrd="0" destOrd="0" presId="urn:microsoft.com/office/officeart/2008/layout/HorizontalMultiLevelHierarchy"/>
    <dgm:cxn modelId="{2B6B6E4D-4C9D-4BE4-BF60-A41E544A99E9}" type="presParOf" srcId="{32881D0E-C29E-43C3-83C0-2D144DD9238A}" destId="{C6746AC0-D470-4947-9071-212C681D7851}" srcOrd="15" destOrd="0" presId="urn:microsoft.com/office/officeart/2008/layout/HorizontalMultiLevelHierarchy"/>
    <dgm:cxn modelId="{925FABD7-FAB5-43BB-9C85-E643290ADBB6}" type="presParOf" srcId="{C6746AC0-D470-4947-9071-212C681D7851}" destId="{4EF7663A-4631-4913-992C-D5A076FA8057}" srcOrd="0" destOrd="0" presId="urn:microsoft.com/office/officeart/2008/layout/HorizontalMultiLevelHierarchy"/>
    <dgm:cxn modelId="{209DAEBC-8574-4A9E-8CBE-740C2791564D}" type="presParOf" srcId="{C6746AC0-D470-4947-9071-212C681D7851}" destId="{FA082DE1-2059-4E18-8E7C-33EBCA6992CE}" srcOrd="1" destOrd="0" presId="urn:microsoft.com/office/officeart/2008/layout/HorizontalMultiLevelHierarchy"/>
    <dgm:cxn modelId="{88544017-0097-4FC9-9C02-35B8FBC792F8}" type="presParOf" srcId="{FA082DE1-2059-4E18-8E7C-33EBCA6992CE}" destId="{50EE7DB3-491F-42CA-962A-E8E6CB659473}" srcOrd="0" destOrd="0" presId="urn:microsoft.com/office/officeart/2008/layout/HorizontalMultiLevelHierarchy"/>
    <dgm:cxn modelId="{01023600-2CDD-4A6A-970F-C9D56EE724A2}" type="presParOf" srcId="{50EE7DB3-491F-42CA-962A-E8E6CB659473}" destId="{3D7D4120-6F36-4787-921A-40F9FD5930CF}" srcOrd="0" destOrd="0" presId="urn:microsoft.com/office/officeart/2008/layout/HorizontalMultiLevelHierarchy"/>
    <dgm:cxn modelId="{4F1C77DF-5633-42DE-871B-166848631B0D}" type="presParOf" srcId="{FA082DE1-2059-4E18-8E7C-33EBCA6992CE}" destId="{FB59E0A8-0E38-4674-AD91-89BE79C9AB6A}" srcOrd="1" destOrd="0" presId="urn:microsoft.com/office/officeart/2008/layout/HorizontalMultiLevelHierarchy"/>
    <dgm:cxn modelId="{144F4D79-55C8-4160-B076-94D0A815A96A}" type="presParOf" srcId="{FB59E0A8-0E38-4674-AD91-89BE79C9AB6A}" destId="{91C085F1-3DDA-403D-A5CC-C2E8A4143F07}" srcOrd="0" destOrd="0" presId="urn:microsoft.com/office/officeart/2008/layout/HorizontalMultiLevelHierarchy"/>
    <dgm:cxn modelId="{C51354B6-67D8-4D53-9D45-0A91E5345210}" type="presParOf" srcId="{FB59E0A8-0E38-4674-AD91-89BE79C9AB6A}" destId="{EA51E9AE-429A-4C93-88CF-1C91C3F1338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89D255-D69D-45B7-A2E6-9536001E2D2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cs-CZ"/>
        </a:p>
      </dgm:t>
    </dgm:pt>
    <dgm:pt modelId="{2BBCA6DE-8F60-45BD-9878-85A57E03C381}">
      <dgm:prSet phldrT="[Text]"/>
      <dgm:spPr/>
      <dgm:t>
        <a:bodyPr/>
        <a:lstStyle/>
        <a:p>
          <a:r>
            <a:rPr lang="cs-CZ"/>
            <a:t>třídní klima</a:t>
          </a:r>
        </a:p>
      </dgm:t>
    </dgm:pt>
    <dgm:pt modelId="{C7C31FF9-DA91-49B3-B24A-82E18A495896}" type="parTrans" cxnId="{98E034B9-F8C7-4880-88E4-5A76255147A6}">
      <dgm:prSet/>
      <dgm:spPr/>
      <dgm:t>
        <a:bodyPr/>
        <a:lstStyle/>
        <a:p>
          <a:endParaRPr lang="cs-CZ"/>
        </a:p>
      </dgm:t>
    </dgm:pt>
    <dgm:pt modelId="{114C4DE6-02F2-4408-B959-DDB8146D9F0A}" type="sibTrans" cxnId="{98E034B9-F8C7-4880-88E4-5A76255147A6}">
      <dgm:prSet/>
      <dgm:spPr/>
      <dgm:t>
        <a:bodyPr/>
        <a:lstStyle/>
        <a:p>
          <a:endParaRPr lang="cs-CZ"/>
        </a:p>
      </dgm:t>
    </dgm:pt>
    <dgm:pt modelId="{1CD89B23-AE36-416E-93E3-4F59EBC7E16F}">
      <dgm:prSet phldrT="[Text]"/>
      <dgm:spPr/>
      <dgm:t>
        <a:bodyPr/>
        <a:lstStyle/>
        <a:p>
          <a:r>
            <a:rPr lang="cs-CZ"/>
            <a:t>kariérní poradenství</a:t>
          </a:r>
        </a:p>
      </dgm:t>
    </dgm:pt>
    <dgm:pt modelId="{69DF513C-6FC2-4A8B-AE52-222A546E48C0}" type="parTrans" cxnId="{5FB2E599-077C-4F0A-B62E-3599BA97A903}">
      <dgm:prSet/>
      <dgm:spPr/>
      <dgm:t>
        <a:bodyPr/>
        <a:lstStyle/>
        <a:p>
          <a:endParaRPr lang="cs-CZ"/>
        </a:p>
      </dgm:t>
    </dgm:pt>
    <dgm:pt modelId="{8ADD6577-04CA-4CF5-9154-495F869280B2}" type="sibTrans" cxnId="{5FB2E599-077C-4F0A-B62E-3599BA97A903}">
      <dgm:prSet/>
      <dgm:spPr/>
      <dgm:t>
        <a:bodyPr/>
        <a:lstStyle/>
        <a:p>
          <a:endParaRPr lang="cs-CZ"/>
        </a:p>
      </dgm:t>
    </dgm:pt>
    <dgm:pt modelId="{63B91E76-A0EA-4B3C-9FEB-A275D205AABA}">
      <dgm:prSet phldrT="[Text]"/>
      <dgm:spPr/>
      <dgm:t>
        <a:bodyPr/>
        <a:lstStyle/>
        <a:p>
          <a:r>
            <a:rPr lang="cs-CZ"/>
            <a:t>sexuální identita</a:t>
          </a:r>
        </a:p>
      </dgm:t>
    </dgm:pt>
    <dgm:pt modelId="{19D057EB-7512-440B-9832-FE7CF35FBD44}" type="parTrans" cxnId="{3283C9B4-7F19-4961-B38C-B5C8BDDB59AC}">
      <dgm:prSet/>
      <dgm:spPr/>
      <dgm:t>
        <a:bodyPr/>
        <a:lstStyle/>
        <a:p>
          <a:endParaRPr lang="cs-CZ"/>
        </a:p>
      </dgm:t>
    </dgm:pt>
    <dgm:pt modelId="{846211A9-BD59-43A5-BC49-2484E7B9BC70}" type="sibTrans" cxnId="{3283C9B4-7F19-4961-B38C-B5C8BDDB59AC}">
      <dgm:prSet/>
      <dgm:spPr/>
      <dgm:t>
        <a:bodyPr/>
        <a:lstStyle/>
        <a:p>
          <a:endParaRPr lang="cs-CZ"/>
        </a:p>
      </dgm:t>
    </dgm:pt>
    <dgm:pt modelId="{153D63F9-D522-4DA6-B5BD-583AB1BEBF0E}">
      <dgm:prSet/>
      <dgm:spPr/>
      <dgm:t>
        <a:bodyPr/>
        <a:lstStyle/>
        <a:p>
          <a:r>
            <a:rPr lang="cs-CZ"/>
            <a:t>traumatický zážitek </a:t>
          </a:r>
          <a:br>
            <a:rPr lang="cs-CZ"/>
          </a:br>
          <a:r>
            <a:rPr lang="cs-CZ"/>
            <a:t>(autonehoda, úmrtí...)</a:t>
          </a:r>
        </a:p>
      </dgm:t>
    </dgm:pt>
    <dgm:pt modelId="{208F98AE-582D-4604-AF36-6F2E102A5AD3}" type="parTrans" cxnId="{53C92516-EC20-42F9-8D01-F62388157194}">
      <dgm:prSet/>
      <dgm:spPr/>
      <dgm:t>
        <a:bodyPr/>
        <a:lstStyle/>
        <a:p>
          <a:endParaRPr lang="cs-CZ"/>
        </a:p>
      </dgm:t>
    </dgm:pt>
    <dgm:pt modelId="{C3A7A738-27B2-471C-BD54-83C86FFA5479}" type="sibTrans" cxnId="{53C92516-EC20-42F9-8D01-F62388157194}">
      <dgm:prSet/>
      <dgm:spPr/>
      <dgm:t>
        <a:bodyPr/>
        <a:lstStyle/>
        <a:p>
          <a:endParaRPr lang="cs-CZ"/>
        </a:p>
      </dgm:t>
    </dgm:pt>
    <dgm:pt modelId="{311B4DAF-2AA8-4F2D-8E7D-F49FDBB730C8}">
      <dgm:prSet/>
      <dgm:spPr/>
      <dgm:t>
        <a:bodyPr/>
        <a:lstStyle/>
        <a:p>
          <a:r>
            <a:rPr lang="cs-CZ"/>
            <a:t>obtížné životní podmínky</a:t>
          </a:r>
        </a:p>
      </dgm:t>
    </dgm:pt>
    <dgm:pt modelId="{BD57AB0F-0D2B-4C15-9699-C941E8F0B8CC}" type="parTrans" cxnId="{413C1AB0-04E3-4BC7-9607-E69A3931CC7E}">
      <dgm:prSet/>
      <dgm:spPr/>
      <dgm:t>
        <a:bodyPr/>
        <a:lstStyle/>
        <a:p>
          <a:endParaRPr lang="cs-CZ"/>
        </a:p>
      </dgm:t>
    </dgm:pt>
    <dgm:pt modelId="{58CA65E3-7324-421C-9C2B-41B08D906540}" type="sibTrans" cxnId="{413C1AB0-04E3-4BC7-9607-E69A3931CC7E}">
      <dgm:prSet/>
      <dgm:spPr/>
      <dgm:t>
        <a:bodyPr/>
        <a:lstStyle/>
        <a:p>
          <a:endParaRPr lang="cs-CZ"/>
        </a:p>
      </dgm:t>
    </dgm:pt>
    <dgm:pt modelId="{7593DFF4-942F-422F-A8F0-1322DE397407}">
      <dgm:prSet/>
      <dgm:spPr/>
      <dgm:t>
        <a:bodyPr/>
        <a:lstStyle/>
        <a:p>
          <a:r>
            <a:rPr lang="cs-CZ"/>
            <a:t>školní zralost (OŠD, předčasný nástup)</a:t>
          </a:r>
        </a:p>
      </dgm:t>
    </dgm:pt>
    <dgm:pt modelId="{0AA93973-9F95-45DE-82EC-EB8EA75F9F51}" type="parTrans" cxnId="{CCC78147-4EF6-4C31-8F3E-4377FE84E3D7}">
      <dgm:prSet/>
      <dgm:spPr/>
      <dgm:t>
        <a:bodyPr/>
        <a:lstStyle/>
        <a:p>
          <a:endParaRPr lang="cs-CZ"/>
        </a:p>
      </dgm:t>
    </dgm:pt>
    <dgm:pt modelId="{FEC78401-8CC1-4E66-A168-A0CE4F41A78A}" type="sibTrans" cxnId="{CCC78147-4EF6-4C31-8F3E-4377FE84E3D7}">
      <dgm:prSet/>
      <dgm:spPr/>
      <dgm:t>
        <a:bodyPr/>
        <a:lstStyle/>
        <a:p>
          <a:endParaRPr lang="cs-CZ"/>
        </a:p>
      </dgm:t>
    </dgm:pt>
    <dgm:pt modelId="{4B5BEF43-43F7-41B0-9016-33FF33E11A48}">
      <dgm:prSet/>
      <dgm:spPr/>
      <dgm:t>
        <a:bodyPr/>
        <a:lstStyle/>
        <a:p>
          <a:r>
            <a:rPr lang="cs-CZ"/>
            <a:t>somatický zdravotní stav (nutná aplikace léků apod.)</a:t>
          </a:r>
        </a:p>
      </dgm:t>
    </dgm:pt>
    <dgm:pt modelId="{00A71161-FD58-4AEE-84FD-A0104E7BE061}" type="parTrans" cxnId="{DDD308C4-08AB-46D1-8B66-82EB11A0CDE1}">
      <dgm:prSet/>
      <dgm:spPr/>
      <dgm:t>
        <a:bodyPr/>
        <a:lstStyle/>
        <a:p>
          <a:endParaRPr lang="cs-CZ"/>
        </a:p>
      </dgm:t>
    </dgm:pt>
    <dgm:pt modelId="{CDCAB182-B628-44B6-A53B-498BA61A51CA}" type="sibTrans" cxnId="{DDD308C4-08AB-46D1-8B66-82EB11A0CDE1}">
      <dgm:prSet/>
      <dgm:spPr/>
      <dgm:t>
        <a:bodyPr/>
        <a:lstStyle/>
        <a:p>
          <a:endParaRPr lang="cs-CZ"/>
        </a:p>
      </dgm:t>
    </dgm:pt>
    <dgm:pt modelId="{497F8B32-D1FB-4305-AE05-D5189AD74CAA}">
      <dgm:prSet/>
      <dgm:spPr/>
      <dgm:t>
        <a:bodyPr/>
        <a:lstStyle/>
        <a:p>
          <a:r>
            <a:rPr lang="cs-CZ"/>
            <a:t>TDZ, SVP, ACET, </a:t>
          </a:r>
        </a:p>
      </dgm:t>
    </dgm:pt>
    <dgm:pt modelId="{20E2F677-A4D3-42D2-A0C2-B695AEA3D3E7}" type="parTrans" cxnId="{AF7C0D05-592E-4BF9-8052-3FEABC18C081}">
      <dgm:prSet/>
      <dgm:spPr/>
      <dgm:t>
        <a:bodyPr/>
        <a:lstStyle/>
        <a:p>
          <a:endParaRPr lang="cs-CZ"/>
        </a:p>
      </dgm:t>
    </dgm:pt>
    <dgm:pt modelId="{80A5649F-A5BF-42AC-8C54-EC39246AE060}" type="sibTrans" cxnId="{AF7C0D05-592E-4BF9-8052-3FEABC18C081}">
      <dgm:prSet/>
      <dgm:spPr/>
      <dgm:t>
        <a:bodyPr/>
        <a:lstStyle/>
        <a:p>
          <a:endParaRPr lang="cs-CZ"/>
        </a:p>
      </dgm:t>
    </dgm:pt>
    <dgm:pt modelId="{341BD90C-FFF2-40BA-A727-A30AEC385685}">
      <dgm:prSet/>
      <dgm:spPr/>
      <dgm:t>
        <a:bodyPr/>
        <a:lstStyle/>
        <a:p>
          <a:r>
            <a:rPr lang="cs-CZ"/>
            <a:t>ÚP</a:t>
          </a:r>
        </a:p>
      </dgm:t>
    </dgm:pt>
    <dgm:pt modelId="{435844C3-3F56-4EED-8502-D73635B2D3F8}" type="parTrans" cxnId="{DEAC21A3-F5C5-4960-8B5D-52C22A65CDFE}">
      <dgm:prSet/>
      <dgm:spPr/>
      <dgm:t>
        <a:bodyPr/>
        <a:lstStyle/>
        <a:p>
          <a:endParaRPr lang="cs-CZ"/>
        </a:p>
      </dgm:t>
    </dgm:pt>
    <dgm:pt modelId="{F891FDE9-2E69-4980-9AB3-07E5B36A9D83}" type="sibTrans" cxnId="{DEAC21A3-F5C5-4960-8B5D-52C22A65CDFE}">
      <dgm:prSet/>
      <dgm:spPr/>
      <dgm:t>
        <a:bodyPr/>
        <a:lstStyle/>
        <a:p>
          <a:endParaRPr lang="cs-CZ"/>
        </a:p>
      </dgm:t>
    </dgm:pt>
    <dgm:pt modelId="{C8ABE4FB-632F-4C88-818B-AC4D0FDAB14B}">
      <dgm:prSet/>
      <dgm:spPr/>
      <dgm:t>
        <a:bodyPr/>
        <a:lstStyle/>
        <a:p>
          <a:r>
            <a:rPr lang="cs-CZ"/>
            <a:t>klinický psycholog, DPA</a:t>
          </a:r>
        </a:p>
      </dgm:t>
    </dgm:pt>
    <dgm:pt modelId="{97915C92-FD9B-42B0-8E3D-D1B6E7D89C88}" type="parTrans" cxnId="{968F6751-1848-4F6C-9F20-3C7ABAEC63DE}">
      <dgm:prSet/>
      <dgm:spPr/>
      <dgm:t>
        <a:bodyPr/>
        <a:lstStyle/>
        <a:p>
          <a:endParaRPr lang="cs-CZ"/>
        </a:p>
      </dgm:t>
    </dgm:pt>
    <dgm:pt modelId="{B149F868-48D6-41B8-8D48-2C9805F2DA86}" type="sibTrans" cxnId="{968F6751-1848-4F6C-9F20-3C7ABAEC63DE}">
      <dgm:prSet/>
      <dgm:spPr/>
      <dgm:t>
        <a:bodyPr/>
        <a:lstStyle/>
        <a:p>
          <a:endParaRPr lang="cs-CZ"/>
        </a:p>
      </dgm:t>
    </dgm:pt>
    <dgm:pt modelId="{927A118A-CBB9-4A36-B00E-798788B512DA}">
      <dgm:prSet/>
      <dgm:spPr/>
      <dgm:t>
        <a:bodyPr/>
        <a:lstStyle/>
        <a:p>
          <a:r>
            <a:rPr lang="cs-CZ"/>
            <a:t>CKI</a:t>
          </a:r>
        </a:p>
      </dgm:t>
    </dgm:pt>
    <dgm:pt modelId="{6700A196-A682-4F2C-8E28-CD7FB5A05B40}" type="parTrans" cxnId="{70FC0740-DDC7-4CBC-9CFB-58B49BA27318}">
      <dgm:prSet/>
      <dgm:spPr/>
      <dgm:t>
        <a:bodyPr/>
        <a:lstStyle/>
        <a:p>
          <a:endParaRPr lang="cs-CZ"/>
        </a:p>
      </dgm:t>
    </dgm:pt>
    <dgm:pt modelId="{4FCA0F99-B081-4CFB-9857-7565F12D09AF}" type="sibTrans" cxnId="{70FC0740-DDC7-4CBC-9CFB-58B49BA27318}">
      <dgm:prSet/>
      <dgm:spPr/>
      <dgm:t>
        <a:bodyPr/>
        <a:lstStyle/>
        <a:p>
          <a:endParaRPr lang="cs-CZ"/>
        </a:p>
      </dgm:t>
    </dgm:pt>
    <dgm:pt modelId="{BD612200-BEC9-4DB0-B7D1-B550E98ADFDD}">
      <dgm:prSet/>
      <dgm:spPr/>
      <dgm:t>
        <a:bodyPr/>
        <a:lstStyle/>
        <a:p>
          <a:r>
            <a:rPr lang="cs-CZ"/>
            <a:t>Maják, Domek, Kopretina, Archa, Prostor (Klubus, Kotelna)</a:t>
          </a:r>
          <a:endParaRPr lang="cs-CZ" dirty="0"/>
        </a:p>
      </dgm:t>
    </dgm:pt>
    <dgm:pt modelId="{54BCCD41-35E1-47CF-B5F3-A73791761247}" type="parTrans" cxnId="{A538A876-527F-4894-AD11-0C1B8527071E}">
      <dgm:prSet/>
      <dgm:spPr/>
      <dgm:t>
        <a:bodyPr/>
        <a:lstStyle/>
        <a:p>
          <a:endParaRPr lang="cs-CZ"/>
        </a:p>
      </dgm:t>
    </dgm:pt>
    <dgm:pt modelId="{C0409B06-C642-44F1-8FF7-4985BC9EBE31}" type="sibTrans" cxnId="{A538A876-527F-4894-AD11-0C1B8527071E}">
      <dgm:prSet/>
      <dgm:spPr/>
      <dgm:t>
        <a:bodyPr/>
        <a:lstStyle/>
        <a:p>
          <a:endParaRPr lang="cs-CZ"/>
        </a:p>
      </dgm:t>
    </dgm:pt>
    <dgm:pt modelId="{82CB22B9-A0AC-4C07-B5F6-4959A78E835E}">
      <dgm:prSet/>
      <dgm:spPr/>
      <dgm:t>
        <a:bodyPr/>
        <a:lstStyle/>
        <a:p>
          <a:r>
            <a:rPr lang="cs-CZ"/>
            <a:t>SC domácí péče</a:t>
          </a:r>
        </a:p>
      </dgm:t>
    </dgm:pt>
    <dgm:pt modelId="{68159634-DDFA-499A-93DC-ADE27EBB1D2D}" type="parTrans" cxnId="{CECBD013-5D7B-4D11-A8ED-902677C88A60}">
      <dgm:prSet/>
      <dgm:spPr/>
      <dgm:t>
        <a:bodyPr/>
        <a:lstStyle/>
        <a:p>
          <a:endParaRPr lang="cs-CZ"/>
        </a:p>
      </dgm:t>
    </dgm:pt>
    <dgm:pt modelId="{45B34EBC-1139-4992-ADA3-518DB74D0D6B}" type="sibTrans" cxnId="{CECBD013-5D7B-4D11-A8ED-902677C88A60}">
      <dgm:prSet/>
      <dgm:spPr/>
      <dgm:t>
        <a:bodyPr/>
        <a:lstStyle/>
        <a:p>
          <a:endParaRPr lang="cs-CZ"/>
        </a:p>
      </dgm:t>
    </dgm:pt>
    <dgm:pt modelId="{2B6ECCA2-CD72-484C-AA35-F09C3718A1B1}">
      <dgm:prSet/>
      <dgm:spPr/>
      <dgm:t>
        <a:bodyPr/>
        <a:lstStyle/>
        <a:p>
          <a:r>
            <a:rPr lang="cs-CZ"/>
            <a:t>PPP</a:t>
          </a:r>
        </a:p>
      </dgm:t>
    </dgm:pt>
    <dgm:pt modelId="{9F8BD9A8-D501-41B3-866A-AC7A3E191B05}" type="parTrans" cxnId="{A1E017BE-B55E-406A-A281-96C4EDE62284}">
      <dgm:prSet/>
      <dgm:spPr/>
      <dgm:t>
        <a:bodyPr/>
        <a:lstStyle/>
        <a:p>
          <a:endParaRPr lang="cs-CZ"/>
        </a:p>
      </dgm:t>
    </dgm:pt>
    <dgm:pt modelId="{B94C6EDD-B681-4900-8A63-144EDAD742D6}" type="sibTrans" cxnId="{A1E017BE-B55E-406A-A281-96C4EDE62284}">
      <dgm:prSet/>
      <dgm:spPr/>
      <dgm:t>
        <a:bodyPr/>
        <a:lstStyle/>
        <a:p>
          <a:endParaRPr lang="cs-CZ"/>
        </a:p>
      </dgm:t>
    </dgm:pt>
    <dgm:pt modelId="{FC802AA0-1227-4B68-88FE-A6F4C1C2B9FE}">
      <dgm:prSet/>
      <dgm:spPr/>
      <dgm:t>
        <a:bodyPr/>
        <a:lstStyle/>
        <a:p>
          <a:r>
            <a:rPr lang="cs-CZ"/>
            <a:t>PPP</a:t>
          </a:r>
        </a:p>
      </dgm:t>
    </dgm:pt>
    <dgm:pt modelId="{B6FAA03C-A067-4EF8-ADE9-1D4C384DE2FB}" type="parTrans" cxnId="{F0A48C1C-82BF-4E14-8373-6ED7584791CB}">
      <dgm:prSet/>
      <dgm:spPr/>
      <dgm:t>
        <a:bodyPr/>
        <a:lstStyle/>
        <a:p>
          <a:endParaRPr lang="cs-CZ"/>
        </a:p>
      </dgm:t>
    </dgm:pt>
    <dgm:pt modelId="{266E2D4A-3795-49AE-8A61-076EFEDEC122}" type="sibTrans" cxnId="{F0A48C1C-82BF-4E14-8373-6ED7584791CB}">
      <dgm:prSet/>
      <dgm:spPr/>
      <dgm:t>
        <a:bodyPr/>
        <a:lstStyle/>
        <a:p>
          <a:endParaRPr lang="cs-CZ"/>
        </a:p>
      </dgm:t>
    </dgm:pt>
    <dgm:pt modelId="{3206245E-A81F-4F1F-A7D5-F97E18378974}">
      <dgm:prSet phldrT="[Text]"/>
      <dgm:spPr/>
      <dgm:t>
        <a:bodyPr/>
        <a:lstStyle/>
        <a:p>
          <a:r>
            <a:rPr lang="cs-CZ"/>
            <a:t>Ostatní</a:t>
          </a:r>
        </a:p>
      </dgm:t>
    </dgm:pt>
    <dgm:pt modelId="{F65F2484-26D6-4E7A-8C2D-25F3FFE07832}" type="sibTrans" cxnId="{CDB3C78C-569A-43F2-9F12-62A83C15BAE3}">
      <dgm:prSet/>
      <dgm:spPr/>
      <dgm:t>
        <a:bodyPr/>
        <a:lstStyle/>
        <a:p>
          <a:endParaRPr lang="cs-CZ"/>
        </a:p>
      </dgm:t>
    </dgm:pt>
    <dgm:pt modelId="{722758EB-885D-401D-9991-4DA1D538D783}" type="parTrans" cxnId="{CDB3C78C-569A-43F2-9F12-62A83C15BAE3}">
      <dgm:prSet/>
      <dgm:spPr/>
      <dgm:t>
        <a:bodyPr/>
        <a:lstStyle/>
        <a:p>
          <a:endParaRPr lang="cs-CZ"/>
        </a:p>
      </dgm:t>
    </dgm:pt>
    <dgm:pt modelId="{D505B14D-483D-452D-8547-BA842CBCBA0B}">
      <dgm:prSet/>
      <dgm:spPr/>
      <dgm:t>
        <a:bodyPr/>
        <a:lstStyle/>
        <a:p>
          <a:r>
            <a:rPr lang="cs-CZ"/>
            <a:t>náročné rodinné situace (před/rozvodová, pěstounská péče)</a:t>
          </a:r>
        </a:p>
      </dgm:t>
    </dgm:pt>
    <dgm:pt modelId="{CA46BCE2-0CA3-4EEA-A3CD-401F25A25689}" type="sibTrans" cxnId="{2E219501-F36C-4E5E-99C3-556E64D0128C}">
      <dgm:prSet/>
      <dgm:spPr/>
      <dgm:t>
        <a:bodyPr/>
        <a:lstStyle/>
        <a:p>
          <a:endParaRPr lang="cs-CZ"/>
        </a:p>
      </dgm:t>
    </dgm:pt>
    <dgm:pt modelId="{62CC9062-AE00-43BF-907B-27D26E3A7790}" type="parTrans" cxnId="{2E219501-F36C-4E5E-99C3-556E64D0128C}">
      <dgm:prSet/>
      <dgm:spPr/>
      <dgm:t>
        <a:bodyPr/>
        <a:lstStyle/>
        <a:p>
          <a:endParaRPr lang="cs-CZ"/>
        </a:p>
      </dgm:t>
    </dgm:pt>
    <dgm:pt modelId="{349899AF-1E61-4F69-B48E-0611A0FD9806}">
      <dgm:prSet/>
      <dgm:spPr/>
      <dgm:t>
        <a:bodyPr/>
        <a:lstStyle/>
        <a:p>
          <a:r>
            <a:rPr lang="cs-CZ"/>
            <a:t>OSPOD, Centrum psyychosociálních služeb, CKI, Rozum a cit</a:t>
          </a:r>
          <a:endParaRPr lang="cs-CZ" dirty="0"/>
        </a:p>
      </dgm:t>
    </dgm:pt>
    <dgm:pt modelId="{587C1987-3FEB-40D6-8D1A-14574734B482}" type="sibTrans" cxnId="{45A3B0E2-B95F-4725-9734-D1EF6D150F97}">
      <dgm:prSet/>
      <dgm:spPr/>
      <dgm:t>
        <a:bodyPr/>
        <a:lstStyle/>
        <a:p>
          <a:endParaRPr lang="cs-CZ"/>
        </a:p>
      </dgm:t>
    </dgm:pt>
    <dgm:pt modelId="{AA991DDD-FF4F-419E-81FA-6298BA28D470}" type="parTrans" cxnId="{45A3B0E2-B95F-4725-9734-D1EF6D150F97}">
      <dgm:prSet/>
      <dgm:spPr/>
      <dgm:t>
        <a:bodyPr/>
        <a:lstStyle/>
        <a:p>
          <a:endParaRPr lang="cs-CZ"/>
        </a:p>
      </dgm:t>
    </dgm:pt>
    <dgm:pt modelId="{24DA43BE-085D-4401-97D7-DBF562660E1F}">
      <dgm:prSet/>
      <dgm:spPr/>
      <dgm:t>
        <a:bodyPr/>
        <a:lstStyle/>
        <a:p>
          <a:r>
            <a:rPr lang="cs-CZ"/>
            <a:t>ev. SPC</a:t>
          </a:r>
        </a:p>
      </dgm:t>
    </dgm:pt>
    <dgm:pt modelId="{5CDA71A5-7B63-43FB-B448-D804B134B0F8}" type="parTrans" cxnId="{6D7AF597-68DB-41BC-B05B-3E7CF862AD5B}">
      <dgm:prSet/>
      <dgm:spPr/>
      <dgm:t>
        <a:bodyPr/>
        <a:lstStyle/>
        <a:p>
          <a:endParaRPr lang="cs-CZ"/>
        </a:p>
      </dgm:t>
    </dgm:pt>
    <dgm:pt modelId="{0CCC2CE6-D8EC-4AD7-AB23-1ADF226FEEB2}" type="sibTrans" cxnId="{6D7AF597-68DB-41BC-B05B-3E7CF862AD5B}">
      <dgm:prSet/>
      <dgm:spPr/>
      <dgm:t>
        <a:bodyPr/>
        <a:lstStyle/>
        <a:p>
          <a:endParaRPr lang="cs-CZ"/>
        </a:p>
      </dgm:t>
    </dgm:pt>
    <dgm:pt modelId="{1DC69F91-4166-439A-847B-5E925BD68B46}">
      <dgm:prSet/>
      <dgm:spPr/>
      <dgm:t>
        <a:bodyPr/>
        <a:lstStyle/>
        <a:p>
          <a:r>
            <a:rPr lang="cs-CZ"/>
            <a:t>PPP (zejména u žáků se  spec.vzděl.potřebami)</a:t>
          </a:r>
        </a:p>
      </dgm:t>
    </dgm:pt>
    <dgm:pt modelId="{49899277-9201-4635-AB7F-BEE7FB6D230D}" type="parTrans" cxnId="{72244B5B-B738-469F-A418-84126C23017F}">
      <dgm:prSet/>
      <dgm:spPr/>
      <dgm:t>
        <a:bodyPr/>
        <a:lstStyle/>
        <a:p>
          <a:endParaRPr lang="cs-CZ"/>
        </a:p>
      </dgm:t>
    </dgm:pt>
    <dgm:pt modelId="{8C387CE1-554B-438E-97EA-097A80D19572}" type="sibTrans" cxnId="{72244B5B-B738-469F-A418-84126C23017F}">
      <dgm:prSet/>
      <dgm:spPr/>
      <dgm:t>
        <a:bodyPr/>
        <a:lstStyle/>
        <a:p>
          <a:endParaRPr lang="cs-CZ"/>
        </a:p>
      </dgm:t>
    </dgm:pt>
    <dgm:pt modelId="{0D0F0353-3E51-4215-8AC5-7F1C0DFA4F33}">
      <dgm:prSet/>
      <dgm:spPr/>
      <dgm:t>
        <a:bodyPr/>
        <a:lstStyle/>
        <a:p>
          <a:r>
            <a:rPr lang="cs-CZ"/>
            <a:t>psychospirituální krize</a:t>
          </a:r>
        </a:p>
      </dgm:t>
    </dgm:pt>
    <dgm:pt modelId="{616524C2-1755-4908-A50C-DE7F35E7819E}" type="parTrans" cxnId="{FCC13585-F210-436F-AF08-9E48FC499BDF}">
      <dgm:prSet/>
      <dgm:spPr/>
      <dgm:t>
        <a:bodyPr/>
        <a:lstStyle/>
        <a:p>
          <a:endParaRPr lang="cs-CZ"/>
        </a:p>
      </dgm:t>
    </dgm:pt>
    <dgm:pt modelId="{257C7D4C-F977-4465-BD7C-FC8FFBF1A416}" type="sibTrans" cxnId="{FCC13585-F210-436F-AF08-9E48FC499BDF}">
      <dgm:prSet/>
      <dgm:spPr/>
      <dgm:t>
        <a:bodyPr/>
        <a:lstStyle/>
        <a:p>
          <a:endParaRPr lang="cs-CZ"/>
        </a:p>
      </dgm:t>
    </dgm:pt>
    <dgm:pt modelId="{3137BA2A-799C-448C-8BE9-A5EE3E7140B6}">
      <dgm:prSet/>
      <dgm:spPr/>
      <dgm:t>
        <a:bodyPr/>
        <a:lstStyle/>
        <a:p>
          <a:r>
            <a:rPr lang="cs-CZ"/>
            <a:t>DIABASIS</a:t>
          </a:r>
        </a:p>
      </dgm:t>
    </dgm:pt>
    <dgm:pt modelId="{44299CCB-AE73-456B-B32D-DDF1AB5FB1DF}" type="parTrans" cxnId="{359B07A6-583C-4238-898C-555BE6B6A38A}">
      <dgm:prSet/>
      <dgm:spPr/>
      <dgm:t>
        <a:bodyPr/>
        <a:lstStyle/>
        <a:p>
          <a:endParaRPr lang="cs-CZ"/>
        </a:p>
      </dgm:t>
    </dgm:pt>
    <dgm:pt modelId="{566BBD9D-D636-4A15-94A5-A86BAFD0CDB1}" type="sibTrans" cxnId="{359B07A6-583C-4238-898C-555BE6B6A38A}">
      <dgm:prSet/>
      <dgm:spPr/>
      <dgm:t>
        <a:bodyPr/>
        <a:lstStyle/>
        <a:p>
          <a:endParaRPr lang="cs-CZ"/>
        </a:p>
      </dgm:t>
    </dgm:pt>
    <dgm:pt modelId="{B9C0EF7A-FE1E-42BA-923E-62FE0804A414}" type="pres">
      <dgm:prSet presAssocID="{5F89D255-D69D-45B7-A2E6-9536001E2D2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BC37DD2-D629-4CB4-874E-6E7821493E83}" type="pres">
      <dgm:prSet presAssocID="{3206245E-A81F-4F1F-A7D5-F97E18378974}" presName="root1" presStyleCnt="0"/>
      <dgm:spPr/>
    </dgm:pt>
    <dgm:pt modelId="{C427A545-7641-4E00-A245-0AD85EA668AB}" type="pres">
      <dgm:prSet presAssocID="{3206245E-A81F-4F1F-A7D5-F97E18378974}" presName="LevelOneTextNode" presStyleLbl="node0" presStyleIdx="0" presStyleCnt="1">
        <dgm:presLayoutVars>
          <dgm:chPref val="3"/>
        </dgm:presLayoutVars>
      </dgm:prSet>
      <dgm:spPr/>
    </dgm:pt>
    <dgm:pt modelId="{32881D0E-C29E-43C3-83C0-2D144DD9238A}" type="pres">
      <dgm:prSet presAssocID="{3206245E-A81F-4F1F-A7D5-F97E18378974}" presName="level2hierChild" presStyleCnt="0"/>
      <dgm:spPr/>
    </dgm:pt>
    <dgm:pt modelId="{D523CBFA-B293-4CA1-AB97-DA4C94ACE08B}" type="pres">
      <dgm:prSet presAssocID="{C7C31FF9-DA91-49B3-B24A-82E18A495896}" presName="conn2-1" presStyleLbl="parChTrans1D2" presStyleIdx="0" presStyleCnt="9"/>
      <dgm:spPr/>
    </dgm:pt>
    <dgm:pt modelId="{CFA2FC53-93F0-492C-B676-BC89F41AFE4B}" type="pres">
      <dgm:prSet presAssocID="{C7C31FF9-DA91-49B3-B24A-82E18A495896}" presName="connTx" presStyleLbl="parChTrans1D2" presStyleIdx="0" presStyleCnt="9"/>
      <dgm:spPr/>
    </dgm:pt>
    <dgm:pt modelId="{EC4357FF-F248-4A0B-9318-D342009D3858}" type="pres">
      <dgm:prSet presAssocID="{2BBCA6DE-8F60-45BD-9878-85A57E03C381}" presName="root2" presStyleCnt="0"/>
      <dgm:spPr/>
    </dgm:pt>
    <dgm:pt modelId="{FC051944-E610-49FD-BF93-D7880A825F22}" type="pres">
      <dgm:prSet presAssocID="{2BBCA6DE-8F60-45BD-9878-85A57E03C381}" presName="LevelTwoTextNode" presStyleLbl="node2" presStyleIdx="0" presStyleCnt="9">
        <dgm:presLayoutVars>
          <dgm:chPref val="3"/>
        </dgm:presLayoutVars>
      </dgm:prSet>
      <dgm:spPr/>
    </dgm:pt>
    <dgm:pt modelId="{9D6296B5-A9E4-4445-ACE6-2AE2B40BF880}" type="pres">
      <dgm:prSet presAssocID="{2BBCA6DE-8F60-45BD-9878-85A57E03C381}" presName="level3hierChild" presStyleCnt="0"/>
      <dgm:spPr/>
    </dgm:pt>
    <dgm:pt modelId="{F6E39C72-1CF0-4BCD-8471-D7D818870C39}" type="pres">
      <dgm:prSet presAssocID="{20E2F677-A4D3-42D2-A0C2-B695AEA3D3E7}" presName="conn2-1" presStyleLbl="parChTrans1D3" presStyleIdx="0" presStyleCnt="9"/>
      <dgm:spPr/>
    </dgm:pt>
    <dgm:pt modelId="{5F47AC68-C380-456E-8AF0-24B0CB2510F6}" type="pres">
      <dgm:prSet presAssocID="{20E2F677-A4D3-42D2-A0C2-B695AEA3D3E7}" presName="connTx" presStyleLbl="parChTrans1D3" presStyleIdx="0" presStyleCnt="9"/>
      <dgm:spPr/>
    </dgm:pt>
    <dgm:pt modelId="{71F6C859-C4A7-4D3D-8340-7D0E973F5C7B}" type="pres">
      <dgm:prSet presAssocID="{497F8B32-D1FB-4305-AE05-D5189AD74CAA}" presName="root2" presStyleCnt="0"/>
      <dgm:spPr/>
    </dgm:pt>
    <dgm:pt modelId="{0F1C8798-61B3-446E-95A9-3D4CF495FBC4}" type="pres">
      <dgm:prSet presAssocID="{497F8B32-D1FB-4305-AE05-D5189AD74CAA}" presName="LevelTwoTextNode" presStyleLbl="node3" presStyleIdx="0" presStyleCnt="9">
        <dgm:presLayoutVars>
          <dgm:chPref val="3"/>
        </dgm:presLayoutVars>
      </dgm:prSet>
      <dgm:spPr/>
    </dgm:pt>
    <dgm:pt modelId="{71615F67-913C-4DE8-B602-3182435AB82E}" type="pres">
      <dgm:prSet presAssocID="{497F8B32-D1FB-4305-AE05-D5189AD74CAA}" presName="level3hierChild" presStyleCnt="0"/>
      <dgm:spPr/>
    </dgm:pt>
    <dgm:pt modelId="{690F1C40-EA0B-4882-8E51-0E372CCA6078}" type="pres">
      <dgm:prSet presAssocID="{69DF513C-6FC2-4A8B-AE52-222A546E48C0}" presName="conn2-1" presStyleLbl="parChTrans1D2" presStyleIdx="1" presStyleCnt="9"/>
      <dgm:spPr/>
    </dgm:pt>
    <dgm:pt modelId="{F8D16C95-87D0-497A-A071-D432864BF94A}" type="pres">
      <dgm:prSet presAssocID="{69DF513C-6FC2-4A8B-AE52-222A546E48C0}" presName="connTx" presStyleLbl="parChTrans1D2" presStyleIdx="1" presStyleCnt="9"/>
      <dgm:spPr/>
    </dgm:pt>
    <dgm:pt modelId="{F68D9CC9-18E6-4A1F-B3ED-08850AAEBE02}" type="pres">
      <dgm:prSet presAssocID="{1CD89B23-AE36-416E-93E3-4F59EBC7E16F}" presName="root2" presStyleCnt="0"/>
      <dgm:spPr/>
    </dgm:pt>
    <dgm:pt modelId="{B004C9FE-0FEE-4124-9092-3B269840305B}" type="pres">
      <dgm:prSet presAssocID="{1CD89B23-AE36-416E-93E3-4F59EBC7E16F}" presName="LevelTwoTextNode" presStyleLbl="node2" presStyleIdx="1" presStyleCnt="9">
        <dgm:presLayoutVars>
          <dgm:chPref val="3"/>
        </dgm:presLayoutVars>
      </dgm:prSet>
      <dgm:spPr/>
    </dgm:pt>
    <dgm:pt modelId="{60A9741B-3B77-4034-9578-3521885D0E31}" type="pres">
      <dgm:prSet presAssocID="{1CD89B23-AE36-416E-93E3-4F59EBC7E16F}" presName="level3hierChild" presStyleCnt="0"/>
      <dgm:spPr/>
    </dgm:pt>
    <dgm:pt modelId="{4AE7DAC0-13BF-4A30-B2EF-EC479C18479E}" type="pres">
      <dgm:prSet presAssocID="{435844C3-3F56-4EED-8502-D73635B2D3F8}" presName="conn2-1" presStyleLbl="parChTrans1D3" presStyleIdx="1" presStyleCnt="9"/>
      <dgm:spPr/>
    </dgm:pt>
    <dgm:pt modelId="{CAA5009F-D220-41CF-98AC-00C96E4D2B72}" type="pres">
      <dgm:prSet presAssocID="{435844C3-3F56-4EED-8502-D73635B2D3F8}" presName="connTx" presStyleLbl="parChTrans1D3" presStyleIdx="1" presStyleCnt="9"/>
      <dgm:spPr/>
    </dgm:pt>
    <dgm:pt modelId="{096E2A83-28E8-4B50-B3F2-6ADD5C04285F}" type="pres">
      <dgm:prSet presAssocID="{341BD90C-FFF2-40BA-A727-A30AEC385685}" presName="root2" presStyleCnt="0"/>
      <dgm:spPr/>
    </dgm:pt>
    <dgm:pt modelId="{FCCA8824-37CF-43BB-B8D8-51F033CEFB16}" type="pres">
      <dgm:prSet presAssocID="{341BD90C-FFF2-40BA-A727-A30AEC385685}" presName="LevelTwoTextNode" presStyleLbl="node3" presStyleIdx="1" presStyleCnt="9">
        <dgm:presLayoutVars>
          <dgm:chPref val="3"/>
        </dgm:presLayoutVars>
      </dgm:prSet>
      <dgm:spPr/>
    </dgm:pt>
    <dgm:pt modelId="{076E7709-B06C-4D91-805C-D9D19BBF9F9F}" type="pres">
      <dgm:prSet presAssocID="{341BD90C-FFF2-40BA-A727-A30AEC385685}" presName="level3hierChild" presStyleCnt="0"/>
      <dgm:spPr/>
    </dgm:pt>
    <dgm:pt modelId="{80BDC35D-2C03-4C73-90EE-48FDE364BDAE}" type="pres">
      <dgm:prSet presAssocID="{49899277-9201-4635-AB7F-BEE7FB6D230D}" presName="conn2-1" presStyleLbl="parChTrans1D4" presStyleIdx="0" presStyleCnt="3"/>
      <dgm:spPr/>
    </dgm:pt>
    <dgm:pt modelId="{48AD0D2D-BC07-4641-8F80-80400E16F0EB}" type="pres">
      <dgm:prSet presAssocID="{49899277-9201-4635-AB7F-BEE7FB6D230D}" presName="connTx" presStyleLbl="parChTrans1D4" presStyleIdx="0" presStyleCnt="3"/>
      <dgm:spPr/>
    </dgm:pt>
    <dgm:pt modelId="{067AEAFB-D16F-497A-8377-4828E5FA980F}" type="pres">
      <dgm:prSet presAssocID="{1DC69F91-4166-439A-847B-5E925BD68B46}" presName="root2" presStyleCnt="0"/>
      <dgm:spPr/>
    </dgm:pt>
    <dgm:pt modelId="{2591B60B-F5CC-472B-91B1-622ADEA33892}" type="pres">
      <dgm:prSet presAssocID="{1DC69F91-4166-439A-847B-5E925BD68B46}" presName="LevelTwoTextNode" presStyleLbl="node4" presStyleIdx="0" presStyleCnt="3">
        <dgm:presLayoutVars>
          <dgm:chPref val="3"/>
        </dgm:presLayoutVars>
      </dgm:prSet>
      <dgm:spPr/>
    </dgm:pt>
    <dgm:pt modelId="{AE4815A8-38A7-4C62-8D2B-95C651C9E880}" type="pres">
      <dgm:prSet presAssocID="{1DC69F91-4166-439A-847B-5E925BD68B46}" presName="level3hierChild" presStyleCnt="0"/>
      <dgm:spPr/>
    </dgm:pt>
    <dgm:pt modelId="{E9212E7D-1E5B-4967-A92A-B317C29410C9}" type="pres">
      <dgm:prSet presAssocID="{19D057EB-7512-440B-9832-FE7CF35FBD44}" presName="conn2-1" presStyleLbl="parChTrans1D2" presStyleIdx="2" presStyleCnt="9"/>
      <dgm:spPr/>
    </dgm:pt>
    <dgm:pt modelId="{F4897D1B-7AEC-4FCB-8FC2-65AEF67EEAFE}" type="pres">
      <dgm:prSet presAssocID="{19D057EB-7512-440B-9832-FE7CF35FBD44}" presName="connTx" presStyleLbl="parChTrans1D2" presStyleIdx="2" presStyleCnt="9"/>
      <dgm:spPr/>
    </dgm:pt>
    <dgm:pt modelId="{EAA78930-8DDB-4CFD-905E-49825BC770D2}" type="pres">
      <dgm:prSet presAssocID="{63B91E76-A0EA-4B3C-9FEB-A275D205AABA}" presName="root2" presStyleCnt="0"/>
      <dgm:spPr/>
    </dgm:pt>
    <dgm:pt modelId="{3663A6D3-4775-436E-BA76-39AF6E648121}" type="pres">
      <dgm:prSet presAssocID="{63B91E76-A0EA-4B3C-9FEB-A275D205AABA}" presName="LevelTwoTextNode" presStyleLbl="node2" presStyleIdx="2" presStyleCnt="9">
        <dgm:presLayoutVars>
          <dgm:chPref val="3"/>
        </dgm:presLayoutVars>
      </dgm:prSet>
      <dgm:spPr/>
    </dgm:pt>
    <dgm:pt modelId="{5E80DC69-3DC6-451F-974E-BFD7C9C01F57}" type="pres">
      <dgm:prSet presAssocID="{63B91E76-A0EA-4B3C-9FEB-A275D205AABA}" presName="level3hierChild" presStyleCnt="0"/>
      <dgm:spPr/>
    </dgm:pt>
    <dgm:pt modelId="{0D7D2400-3A2D-4DAA-903E-197D2B847756}" type="pres">
      <dgm:prSet presAssocID="{97915C92-FD9B-42B0-8E3D-D1B6E7D89C88}" presName="conn2-1" presStyleLbl="parChTrans1D3" presStyleIdx="2" presStyleCnt="9"/>
      <dgm:spPr/>
    </dgm:pt>
    <dgm:pt modelId="{7EC85AC7-AF5A-44B5-B129-8A6B3EE67B55}" type="pres">
      <dgm:prSet presAssocID="{97915C92-FD9B-42B0-8E3D-D1B6E7D89C88}" presName="connTx" presStyleLbl="parChTrans1D3" presStyleIdx="2" presStyleCnt="9"/>
      <dgm:spPr/>
    </dgm:pt>
    <dgm:pt modelId="{BA680174-CDCB-4D05-B556-39A36EB0ED8A}" type="pres">
      <dgm:prSet presAssocID="{C8ABE4FB-632F-4C88-818B-AC4D0FDAB14B}" presName="root2" presStyleCnt="0"/>
      <dgm:spPr/>
    </dgm:pt>
    <dgm:pt modelId="{996F7915-82A8-44C3-8221-AD6CA5AFB64B}" type="pres">
      <dgm:prSet presAssocID="{C8ABE4FB-632F-4C88-818B-AC4D0FDAB14B}" presName="LevelTwoTextNode" presStyleLbl="node3" presStyleIdx="2" presStyleCnt="9">
        <dgm:presLayoutVars>
          <dgm:chPref val="3"/>
        </dgm:presLayoutVars>
      </dgm:prSet>
      <dgm:spPr/>
    </dgm:pt>
    <dgm:pt modelId="{C6679CD0-D9E1-49B8-A765-69A15EA285A6}" type="pres">
      <dgm:prSet presAssocID="{C8ABE4FB-632F-4C88-818B-AC4D0FDAB14B}" presName="level3hierChild" presStyleCnt="0"/>
      <dgm:spPr/>
    </dgm:pt>
    <dgm:pt modelId="{350078A9-6CDA-4CC6-9555-8AC96D14ED5F}" type="pres">
      <dgm:prSet presAssocID="{208F98AE-582D-4604-AF36-6F2E102A5AD3}" presName="conn2-1" presStyleLbl="parChTrans1D2" presStyleIdx="3" presStyleCnt="9"/>
      <dgm:spPr/>
    </dgm:pt>
    <dgm:pt modelId="{544BD7BB-A443-4129-AE5C-DED49751164C}" type="pres">
      <dgm:prSet presAssocID="{208F98AE-582D-4604-AF36-6F2E102A5AD3}" presName="connTx" presStyleLbl="parChTrans1D2" presStyleIdx="3" presStyleCnt="9"/>
      <dgm:spPr/>
    </dgm:pt>
    <dgm:pt modelId="{7D713BD5-A5B1-4DA0-A8BA-87336648617A}" type="pres">
      <dgm:prSet presAssocID="{153D63F9-D522-4DA6-B5BD-583AB1BEBF0E}" presName="root2" presStyleCnt="0"/>
      <dgm:spPr/>
    </dgm:pt>
    <dgm:pt modelId="{FB716C27-182F-463F-94C1-3B78826EF9C1}" type="pres">
      <dgm:prSet presAssocID="{153D63F9-D522-4DA6-B5BD-583AB1BEBF0E}" presName="LevelTwoTextNode" presStyleLbl="node2" presStyleIdx="3" presStyleCnt="9">
        <dgm:presLayoutVars>
          <dgm:chPref val="3"/>
        </dgm:presLayoutVars>
      </dgm:prSet>
      <dgm:spPr/>
    </dgm:pt>
    <dgm:pt modelId="{AA1CB457-F063-407D-8ABC-AF6BDDED2098}" type="pres">
      <dgm:prSet presAssocID="{153D63F9-D522-4DA6-B5BD-583AB1BEBF0E}" presName="level3hierChild" presStyleCnt="0"/>
      <dgm:spPr/>
    </dgm:pt>
    <dgm:pt modelId="{D983204E-6D7A-433F-8871-07F65C674307}" type="pres">
      <dgm:prSet presAssocID="{6700A196-A682-4F2C-8E28-CD7FB5A05B40}" presName="conn2-1" presStyleLbl="parChTrans1D3" presStyleIdx="3" presStyleCnt="9"/>
      <dgm:spPr/>
    </dgm:pt>
    <dgm:pt modelId="{2F517398-0C51-45CE-9711-466AB5859DD8}" type="pres">
      <dgm:prSet presAssocID="{6700A196-A682-4F2C-8E28-CD7FB5A05B40}" presName="connTx" presStyleLbl="parChTrans1D3" presStyleIdx="3" presStyleCnt="9"/>
      <dgm:spPr/>
    </dgm:pt>
    <dgm:pt modelId="{16C5B1FB-FA17-400E-A4B9-E3B2629E5ABC}" type="pres">
      <dgm:prSet presAssocID="{927A118A-CBB9-4A36-B00E-798788B512DA}" presName="root2" presStyleCnt="0"/>
      <dgm:spPr/>
    </dgm:pt>
    <dgm:pt modelId="{2F530122-ABBD-4A47-AA27-BB28A7C1F208}" type="pres">
      <dgm:prSet presAssocID="{927A118A-CBB9-4A36-B00E-798788B512DA}" presName="LevelTwoTextNode" presStyleLbl="node3" presStyleIdx="3" presStyleCnt="9">
        <dgm:presLayoutVars>
          <dgm:chPref val="3"/>
        </dgm:presLayoutVars>
      </dgm:prSet>
      <dgm:spPr/>
    </dgm:pt>
    <dgm:pt modelId="{742B620F-4CAA-420E-B583-0412030D7F87}" type="pres">
      <dgm:prSet presAssocID="{927A118A-CBB9-4A36-B00E-798788B512DA}" presName="level3hierChild" presStyleCnt="0"/>
      <dgm:spPr/>
    </dgm:pt>
    <dgm:pt modelId="{7FB04715-5B05-461D-9FA9-6050137AAC49}" type="pres">
      <dgm:prSet presAssocID="{62CC9062-AE00-43BF-907B-27D26E3A7790}" presName="conn2-1" presStyleLbl="parChTrans1D2" presStyleIdx="4" presStyleCnt="9"/>
      <dgm:spPr/>
    </dgm:pt>
    <dgm:pt modelId="{4C39252B-7B56-47D4-A339-CFDF7E40581E}" type="pres">
      <dgm:prSet presAssocID="{62CC9062-AE00-43BF-907B-27D26E3A7790}" presName="connTx" presStyleLbl="parChTrans1D2" presStyleIdx="4" presStyleCnt="9"/>
      <dgm:spPr/>
    </dgm:pt>
    <dgm:pt modelId="{8A63894E-C543-41E2-87C9-B41FF8B8A645}" type="pres">
      <dgm:prSet presAssocID="{D505B14D-483D-452D-8547-BA842CBCBA0B}" presName="root2" presStyleCnt="0"/>
      <dgm:spPr/>
    </dgm:pt>
    <dgm:pt modelId="{D68F5FED-EF30-423F-AD3C-A42AB8B5D764}" type="pres">
      <dgm:prSet presAssocID="{D505B14D-483D-452D-8547-BA842CBCBA0B}" presName="LevelTwoTextNode" presStyleLbl="node2" presStyleIdx="4" presStyleCnt="9">
        <dgm:presLayoutVars>
          <dgm:chPref val="3"/>
        </dgm:presLayoutVars>
      </dgm:prSet>
      <dgm:spPr/>
    </dgm:pt>
    <dgm:pt modelId="{B91F4C6C-D195-4B8E-8671-CB77D9738FFB}" type="pres">
      <dgm:prSet presAssocID="{D505B14D-483D-452D-8547-BA842CBCBA0B}" presName="level3hierChild" presStyleCnt="0"/>
      <dgm:spPr/>
    </dgm:pt>
    <dgm:pt modelId="{85AA6835-392D-4C1B-BFC2-47E06F440950}" type="pres">
      <dgm:prSet presAssocID="{AA991DDD-FF4F-419E-81FA-6298BA28D470}" presName="conn2-1" presStyleLbl="parChTrans1D3" presStyleIdx="4" presStyleCnt="9"/>
      <dgm:spPr/>
    </dgm:pt>
    <dgm:pt modelId="{1601C6F5-35FD-4429-8BD7-D40793D10F10}" type="pres">
      <dgm:prSet presAssocID="{AA991DDD-FF4F-419E-81FA-6298BA28D470}" presName="connTx" presStyleLbl="parChTrans1D3" presStyleIdx="4" presStyleCnt="9"/>
      <dgm:spPr/>
    </dgm:pt>
    <dgm:pt modelId="{B4A5C94F-B444-4E02-828F-B5588D43D385}" type="pres">
      <dgm:prSet presAssocID="{349899AF-1E61-4F69-B48E-0611A0FD9806}" presName="root2" presStyleCnt="0"/>
      <dgm:spPr/>
    </dgm:pt>
    <dgm:pt modelId="{38CB5AA4-7AB3-4307-BBAB-17F7ACA27D8D}" type="pres">
      <dgm:prSet presAssocID="{349899AF-1E61-4F69-B48E-0611A0FD9806}" presName="LevelTwoTextNode" presStyleLbl="node3" presStyleIdx="4" presStyleCnt="9">
        <dgm:presLayoutVars>
          <dgm:chPref val="3"/>
        </dgm:presLayoutVars>
      </dgm:prSet>
      <dgm:spPr/>
    </dgm:pt>
    <dgm:pt modelId="{B16AA0FF-7727-4F7D-897E-7BD29E796DD7}" type="pres">
      <dgm:prSet presAssocID="{349899AF-1E61-4F69-B48E-0611A0FD9806}" presName="level3hierChild" presStyleCnt="0"/>
      <dgm:spPr/>
    </dgm:pt>
    <dgm:pt modelId="{53102B65-1D70-4680-8F5C-89E22131D311}" type="pres">
      <dgm:prSet presAssocID="{BD57AB0F-0D2B-4C15-9699-C941E8F0B8CC}" presName="conn2-1" presStyleLbl="parChTrans1D2" presStyleIdx="5" presStyleCnt="9"/>
      <dgm:spPr/>
    </dgm:pt>
    <dgm:pt modelId="{E31EA31B-F6CF-4D72-AEB4-0F2CF93A3F86}" type="pres">
      <dgm:prSet presAssocID="{BD57AB0F-0D2B-4C15-9699-C941E8F0B8CC}" presName="connTx" presStyleLbl="parChTrans1D2" presStyleIdx="5" presStyleCnt="9"/>
      <dgm:spPr/>
    </dgm:pt>
    <dgm:pt modelId="{462DA7C3-6E41-4A1C-8919-3D99A72E2474}" type="pres">
      <dgm:prSet presAssocID="{311B4DAF-2AA8-4F2D-8E7D-F49FDBB730C8}" presName="root2" presStyleCnt="0"/>
      <dgm:spPr/>
    </dgm:pt>
    <dgm:pt modelId="{51FDDA7F-C3C2-450F-AEDA-DB31DA8E617C}" type="pres">
      <dgm:prSet presAssocID="{311B4DAF-2AA8-4F2D-8E7D-F49FDBB730C8}" presName="LevelTwoTextNode" presStyleLbl="node2" presStyleIdx="5" presStyleCnt="9">
        <dgm:presLayoutVars>
          <dgm:chPref val="3"/>
        </dgm:presLayoutVars>
      </dgm:prSet>
      <dgm:spPr/>
    </dgm:pt>
    <dgm:pt modelId="{C3811E97-9996-44B1-A469-0E874F54AB90}" type="pres">
      <dgm:prSet presAssocID="{311B4DAF-2AA8-4F2D-8E7D-F49FDBB730C8}" presName="level3hierChild" presStyleCnt="0"/>
      <dgm:spPr/>
    </dgm:pt>
    <dgm:pt modelId="{158C0D1A-F39F-42D4-A787-EAA96116EEE8}" type="pres">
      <dgm:prSet presAssocID="{54BCCD41-35E1-47CF-B5F3-A73791761247}" presName="conn2-1" presStyleLbl="parChTrans1D3" presStyleIdx="5" presStyleCnt="9"/>
      <dgm:spPr/>
    </dgm:pt>
    <dgm:pt modelId="{6CEE8DFB-2176-4B0C-936A-7F1FD042568F}" type="pres">
      <dgm:prSet presAssocID="{54BCCD41-35E1-47CF-B5F3-A73791761247}" presName="connTx" presStyleLbl="parChTrans1D3" presStyleIdx="5" presStyleCnt="9"/>
      <dgm:spPr/>
    </dgm:pt>
    <dgm:pt modelId="{A1F54493-8922-421C-917A-999582603BAE}" type="pres">
      <dgm:prSet presAssocID="{BD612200-BEC9-4DB0-B7D1-B550E98ADFDD}" presName="root2" presStyleCnt="0"/>
      <dgm:spPr/>
    </dgm:pt>
    <dgm:pt modelId="{3B18D2FC-B3DF-4802-8840-ACBCA8BA46C6}" type="pres">
      <dgm:prSet presAssocID="{BD612200-BEC9-4DB0-B7D1-B550E98ADFDD}" presName="LevelTwoTextNode" presStyleLbl="node3" presStyleIdx="5" presStyleCnt="9">
        <dgm:presLayoutVars>
          <dgm:chPref val="3"/>
        </dgm:presLayoutVars>
      </dgm:prSet>
      <dgm:spPr/>
    </dgm:pt>
    <dgm:pt modelId="{9F252080-CFA0-4125-BFA1-0C0B38DFCF6D}" type="pres">
      <dgm:prSet presAssocID="{BD612200-BEC9-4DB0-B7D1-B550E98ADFDD}" presName="level3hierChild" presStyleCnt="0"/>
      <dgm:spPr/>
    </dgm:pt>
    <dgm:pt modelId="{307EB365-2E54-4E05-80E4-732A81077D5C}" type="pres">
      <dgm:prSet presAssocID="{B6FAA03C-A067-4EF8-ADE9-1D4C384DE2FB}" presName="conn2-1" presStyleLbl="parChTrans1D4" presStyleIdx="1" presStyleCnt="3"/>
      <dgm:spPr/>
    </dgm:pt>
    <dgm:pt modelId="{9318A687-4A29-472A-81F1-0566174E818B}" type="pres">
      <dgm:prSet presAssocID="{B6FAA03C-A067-4EF8-ADE9-1D4C384DE2FB}" presName="connTx" presStyleLbl="parChTrans1D4" presStyleIdx="1" presStyleCnt="3"/>
      <dgm:spPr/>
    </dgm:pt>
    <dgm:pt modelId="{9DDFFD85-6242-489E-B460-0B5E46820A78}" type="pres">
      <dgm:prSet presAssocID="{FC802AA0-1227-4B68-88FE-A6F4C1C2B9FE}" presName="root2" presStyleCnt="0"/>
      <dgm:spPr/>
    </dgm:pt>
    <dgm:pt modelId="{B3824F5F-B92E-4B91-A7D9-1E10AE76391F}" type="pres">
      <dgm:prSet presAssocID="{FC802AA0-1227-4B68-88FE-A6F4C1C2B9FE}" presName="LevelTwoTextNode" presStyleLbl="node4" presStyleIdx="1" presStyleCnt="3">
        <dgm:presLayoutVars>
          <dgm:chPref val="3"/>
        </dgm:presLayoutVars>
      </dgm:prSet>
      <dgm:spPr/>
    </dgm:pt>
    <dgm:pt modelId="{D9CA2C9F-795B-46B3-B3DC-29ADACD5D67E}" type="pres">
      <dgm:prSet presAssocID="{FC802AA0-1227-4B68-88FE-A6F4C1C2B9FE}" presName="level3hierChild" presStyleCnt="0"/>
      <dgm:spPr/>
    </dgm:pt>
    <dgm:pt modelId="{77ADD770-B364-4B7D-9DA2-E5DADA5AD4C8}" type="pres">
      <dgm:prSet presAssocID="{00A71161-FD58-4AEE-84FD-A0104E7BE061}" presName="conn2-1" presStyleLbl="parChTrans1D2" presStyleIdx="6" presStyleCnt="9"/>
      <dgm:spPr/>
    </dgm:pt>
    <dgm:pt modelId="{0A3B5BE3-842A-4443-8B57-9B50544CF470}" type="pres">
      <dgm:prSet presAssocID="{00A71161-FD58-4AEE-84FD-A0104E7BE061}" presName="connTx" presStyleLbl="parChTrans1D2" presStyleIdx="6" presStyleCnt="9"/>
      <dgm:spPr/>
    </dgm:pt>
    <dgm:pt modelId="{AD69C9CC-3D4B-4ACC-94C2-7FE846E2CCBA}" type="pres">
      <dgm:prSet presAssocID="{4B5BEF43-43F7-41B0-9016-33FF33E11A48}" presName="root2" presStyleCnt="0"/>
      <dgm:spPr/>
    </dgm:pt>
    <dgm:pt modelId="{3F375E94-5795-4A07-A46C-0223FB50251B}" type="pres">
      <dgm:prSet presAssocID="{4B5BEF43-43F7-41B0-9016-33FF33E11A48}" presName="LevelTwoTextNode" presStyleLbl="node2" presStyleIdx="6" presStyleCnt="9">
        <dgm:presLayoutVars>
          <dgm:chPref val="3"/>
        </dgm:presLayoutVars>
      </dgm:prSet>
      <dgm:spPr/>
    </dgm:pt>
    <dgm:pt modelId="{5ED30B73-0DE0-49B4-910D-96D041A68716}" type="pres">
      <dgm:prSet presAssocID="{4B5BEF43-43F7-41B0-9016-33FF33E11A48}" presName="level3hierChild" presStyleCnt="0"/>
      <dgm:spPr/>
    </dgm:pt>
    <dgm:pt modelId="{F5F85B6E-99C8-4F1D-AF5D-B170488D8D85}" type="pres">
      <dgm:prSet presAssocID="{68159634-DDFA-499A-93DC-ADE27EBB1D2D}" presName="conn2-1" presStyleLbl="parChTrans1D3" presStyleIdx="6" presStyleCnt="9"/>
      <dgm:spPr/>
    </dgm:pt>
    <dgm:pt modelId="{04A3BD73-79D0-4C1F-A2A3-F7521E7E38C5}" type="pres">
      <dgm:prSet presAssocID="{68159634-DDFA-499A-93DC-ADE27EBB1D2D}" presName="connTx" presStyleLbl="parChTrans1D3" presStyleIdx="6" presStyleCnt="9"/>
      <dgm:spPr/>
    </dgm:pt>
    <dgm:pt modelId="{FF380CF8-5628-447D-A158-8BDA1EAA40C8}" type="pres">
      <dgm:prSet presAssocID="{82CB22B9-A0AC-4C07-B5F6-4959A78E835E}" presName="root2" presStyleCnt="0"/>
      <dgm:spPr/>
    </dgm:pt>
    <dgm:pt modelId="{33E0CE31-2F7F-43E8-8863-B82780809ACD}" type="pres">
      <dgm:prSet presAssocID="{82CB22B9-A0AC-4C07-B5F6-4959A78E835E}" presName="LevelTwoTextNode" presStyleLbl="node3" presStyleIdx="6" presStyleCnt="9">
        <dgm:presLayoutVars>
          <dgm:chPref val="3"/>
        </dgm:presLayoutVars>
      </dgm:prSet>
      <dgm:spPr/>
    </dgm:pt>
    <dgm:pt modelId="{076698A1-E0B9-4E9E-B72B-C83737431261}" type="pres">
      <dgm:prSet presAssocID="{82CB22B9-A0AC-4C07-B5F6-4959A78E835E}" presName="level3hierChild" presStyleCnt="0"/>
      <dgm:spPr/>
    </dgm:pt>
    <dgm:pt modelId="{7F5542E8-24EA-4906-8786-317BDC2E15D4}" type="pres">
      <dgm:prSet presAssocID="{0AA93973-9F95-45DE-82EC-EB8EA75F9F51}" presName="conn2-1" presStyleLbl="parChTrans1D2" presStyleIdx="7" presStyleCnt="9"/>
      <dgm:spPr/>
    </dgm:pt>
    <dgm:pt modelId="{6FD22EC3-4337-4EB9-B8A9-8F79FB6D1987}" type="pres">
      <dgm:prSet presAssocID="{0AA93973-9F95-45DE-82EC-EB8EA75F9F51}" presName="connTx" presStyleLbl="parChTrans1D2" presStyleIdx="7" presStyleCnt="9"/>
      <dgm:spPr/>
    </dgm:pt>
    <dgm:pt modelId="{C6746AC0-D470-4947-9071-212C681D7851}" type="pres">
      <dgm:prSet presAssocID="{7593DFF4-942F-422F-A8F0-1322DE397407}" presName="root2" presStyleCnt="0"/>
      <dgm:spPr/>
    </dgm:pt>
    <dgm:pt modelId="{4EF7663A-4631-4913-992C-D5A076FA8057}" type="pres">
      <dgm:prSet presAssocID="{7593DFF4-942F-422F-A8F0-1322DE397407}" presName="LevelTwoTextNode" presStyleLbl="node2" presStyleIdx="7" presStyleCnt="9">
        <dgm:presLayoutVars>
          <dgm:chPref val="3"/>
        </dgm:presLayoutVars>
      </dgm:prSet>
      <dgm:spPr/>
    </dgm:pt>
    <dgm:pt modelId="{FA082DE1-2059-4E18-8E7C-33EBCA6992CE}" type="pres">
      <dgm:prSet presAssocID="{7593DFF4-942F-422F-A8F0-1322DE397407}" presName="level3hierChild" presStyleCnt="0"/>
      <dgm:spPr/>
    </dgm:pt>
    <dgm:pt modelId="{50EE7DB3-491F-42CA-962A-E8E6CB659473}" type="pres">
      <dgm:prSet presAssocID="{9F8BD9A8-D501-41B3-866A-AC7A3E191B05}" presName="conn2-1" presStyleLbl="parChTrans1D3" presStyleIdx="7" presStyleCnt="9"/>
      <dgm:spPr/>
    </dgm:pt>
    <dgm:pt modelId="{3D7D4120-6F36-4787-921A-40F9FD5930CF}" type="pres">
      <dgm:prSet presAssocID="{9F8BD9A8-D501-41B3-866A-AC7A3E191B05}" presName="connTx" presStyleLbl="parChTrans1D3" presStyleIdx="7" presStyleCnt="9"/>
      <dgm:spPr/>
    </dgm:pt>
    <dgm:pt modelId="{FB59E0A8-0E38-4674-AD91-89BE79C9AB6A}" type="pres">
      <dgm:prSet presAssocID="{2B6ECCA2-CD72-484C-AA35-F09C3718A1B1}" presName="root2" presStyleCnt="0"/>
      <dgm:spPr/>
    </dgm:pt>
    <dgm:pt modelId="{91C085F1-3DDA-403D-A5CC-C2E8A4143F07}" type="pres">
      <dgm:prSet presAssocID="{2B6ECCA2-CD72-484C-AA35-F09C3718A1B1}" presName="LevelTwoTextNode" presStyleLbl="node3" presStyleIdx="7" presStyleCnt="9">
        <dgm:presLayoutVars>
          <dgm:chPref val="3"/>
        </dgm:presLayoutVars>
      </dgm:prSet>
      <dgm:spPr/>
    </dgm:pt>
    <dgm:pt modelId="{EA51E9AE-429A-4C93-88CF-1C91C3F1338B}" type="pres">
      <dgm:prSet presAssocID="{2B6ECCA2-CD72-484C-AA35-F09C3718A1B1}" presName="level3hierChild" presStyleCnt="0"/>
      <dgm:spPr/>
    </dgm:pt>
    <dgm:pt modelId="{7C9322F8-E696-4ED8-ACBA-5CAEE0AE6077}" type="pres">
      <dgm:prSet presAssocID="{5CDA71A5-7B63-43FB-B448-D804B134B0F8}" presName="conn2-1" presStyleLbl="parChTrans1D4" presStyleIdx="2" presStyleCnt="3"/>
      <dgm:spPr/>
    </dgm:pt>
    <dgm:pt modelId="{720FBDFB-DE64-4175-9809-A3A2B657BFE6}" type="pres">
      <dgm:prSet presAssocID="{5CDA71A5-7B63-43FB-B448-D804B134B0F8}" presName="connTx" presStyleLbl="parChTrans1D4" presStyleIdx="2" presStyleCnt="3"/>
      <dgm:spPr/>
    </dgm:pt>
    <dgm:pt modelId="{715076CF-824C-4721-BE49-CBBCA1C5EE1C}" type="pres">
      <dgm:prSet presAssocID="{24DA43BE-085D-4401-97D7-DBF562660E1F}" presName="root2" presStyleCnt="0"/>
      <dgm:spPr/>
    </dgm:pt>
    <dgm:pt modelId="{D6C46212-D7F4-4582-8A07-CE15DAD491D0}" type="pres">
      <dgm:prSet presAssocID="{24DA43BE-085D-4401-97D7-DBF562660E1F}" presName="LevelTwoTextNode" presStyleLbl="node4" presStyleIdx="2" presStyleCnt="3">
        <dgm:presLayoutVars>
          <dgm:chPref val="3"/>
        </dgm:presLayoutVars>
      </dgm:prSet>
      <dgm:spPr/>
    </dgm:pt>
    <dgm:pt modelId="{47E808A8-5D08-417F-B7A0-DC95C4A366F7}" type="pres">
      <dgm:prSet presAssocID="{24DA43BE-085D-4401-97D7-DBF562660E1F}" presName="level3hierChild" presStyleCnt="0"/>
      <dgm:spPr/>
    </dgm:pt>
    <dgm:pt modelId="{091937F4-0EB2-41EB-B275-D70FCD7C0063}" type="pres">
      <dgm:prSet presAssocID="{616524C2-1755-4908-A50C-DE7F35E7819E}" presName="conn2-1" presStyleLbl="parChTrans1D2" presStyleIdx="8" presStyleCnt="9"/>
      <dgm:spPr/>
    </dgm:pt>
    <dgm:pt modelId="{3BD63973-20CD-434A-A922-1114492A5BF9}" type="pres">
      <dgm:prSet presAssocID="{616524C2-1755-4908-A50C-DE7F35E7819E}" presName="connTx" presStyleLbl="parChTrans1D2" presStyleIdx="8" presStyleCnt="9"/>
      <dgm:spPr/>
    </dgm:pt>
    <dgm:pt modelId="{A63130F4-7726-4E39-B89B-E35F90D29335}" type="pres">
      <dgm:prSet presAssocID="{0D0F0353-3E51-4215-8AC5-7F1C0DFA4F33}" presName="root2" presStyleCnt="0"/>
      <dgm:spPr/>
    </dgm:pt>
    <dgm:pt modelId="{641E726B-330F-4A7F-BD57-30BC208709F2}" type="pres">
      <dgm:prSet presAssocID="{0D0F0353-3E51-4215-8AC5-7F1C0DFA4F33}" presName="LevelTwoTextNode" presStyleLbl="node2" presStyleIdx="8" presStyleCnt="9">
        <dgm:presLayoutVars>
          <dgm:chPref val="3"/>
        </dgm:presLayoutVars>
      </dgm:prSet>
      <dgm:spPr/>
    </dgm:pt>
    <dgm:pt modelId="{A46DC00D-226C-435A-A34B-94EDFCAFAF6E}" type="pres">
      <dgm:prSet presAssocID="{0D0F0353-3E51-4215-8AC5-7F1C0DFA4F33}" presName="level3hierChild" presStyleCnt="0"/>
      <dgm:spPr/>
    </dgm:pt>
    <dgm:pt modelId="{D6969596-06E8-4032-8D13-7589D599636B}" type="pres">
      <dgm:prSet presAssocID="{44299CCB-AE73-456B-B32D-DDF1AB5FB1DF}" presName="conn2-1" presStyleLbl="parChTrans1D3" presStyleIdx="8" presStyleCnt="9"/>
      <dgm:spPr/>
    </dgm:pt>
    <dgm:pt modelId="{45879B74-4A97-4767-9075-374DB1EB41A0}" type="pres">
      <dgm:prSet presAssocID="{44299CCB-AE73-456B-B32D-DDF1AB5FB1DF}" presName="connTx" presStyleLbl="parChTrans1D3" presStyleIdx="8" presStyleCnt="9"/>
      <dgm:spPr/>
    </dgm:pt>
    <dgm:pt modelId="{A1BD28D3-B741-4050-B521-3EE1B3B1BE25}" type="pres">
      <dgm:prSet presAssocID="{3137BA2A-799C-448C-8BE9-A5EE3E7140B6}" presName="root2" presStyleCnt="0"/>
      <dgm:spPr/>
    </dgm:pt>
    <dgm:pt modelId="{5FDDEEA5-301E-41D0-AEAB-8F9142F8A010}" type="pres">
      <dgm:prSet presAssocID="{3137BA2A-799C-448C-8BE9-A5EE3E7140B6}" presName="LevelTwoTextNode" presStyleLbl="node3" presStyleIdx="8" presStyleCnt="9">
        <dgm:presLayoutVars>
          <dgm:chPref val="3"/>
        </dgm:presLayoutVars>
      </dgm:prSet>
      <dgm:spPr/>
    </dgm:pt>
    <dgm:pt modelId="{45725D58-8767-44A1-9681-C2313B3E7086}" type="pres">
      <dgm:prSet presAssocID="{3137BA2A-799C-448C-8BE9-A5EE3E7140B6}" presName="level3hierChild" presStyleCnt="0"/>
      <dgm:spPr/>
    </dgm:pt>
  </dgm:ptLst>
  <dgm:cxnLst>
    <dgm:cxn modelId="{DBBA3F00-EFA9-461A-88E2-FD0C3C3FACF0}" type="presOf" srcId="{3137BA2A-799C-448C-8BE9-A5EE3E7140B6}" destId="{5FDDEEA5-301E-41D0-AEAB-8F9142F8A010}" srcOrd="0" destOrd="0" presId="urn:microsoft.com/office/officeart/2008/layout/HorizontalMultiLevelHierarchy"/>
    <dgm:cxn modelId="{63EC5900-7D1A-4826-9AEF-963BD704635A}" type="presOf" srcId="{7593DFF4-942F-422F-A8F0-1322DE397407}" destId="{4EF7663A-4631-4913-992C-D5A076FA8057}" srcOrd="0" destOrd="0" presId="urn:microsoft.com/office/officeart/2008/layout/HorizontalMultiLevelHierarchy"/>
    <dgm:cxn modelId="{2E219501-F36C-4E5E-99C3-556E64D0128C}" srcId="{3206245E-A81F-4F1F-A7D5-F97E18378974}" destId="{D505B14D-483D-452D-8547-BA842CBCBA0B}" srcOrd="4" destOrd="0" parTransId="{62CC9062-AE00-43BF-907B-27D26E3A7790}" sibTransId="{CA46BCE2-0CA3-4EEA-A3CD-401F25A25689}"/>
    <dgm:cxn modelId="{5723C601-215F-47A5-9923-34CEDC6837E5}" type="presOf" srcId="{5F89D255-D69D-45B7-A2E6-9536001E2D26}" destId="{B9C0EF7A-FE1E-42BA-923E-62FE0804A414}" srcOrd="0" destOrd="0" presId="urn:microsoft.com/office/officeart/2008/layout/HorizontalMultiLevelHierarchy"/>
    <dgm:cxn modelId="{BA013C02-2102-45AB-9239-9A989B7F0E53}" type="presOf" srcId="{C7C31FF9-DA91-49B3-B24A-82E18A495896}" destId="{CFA2FC53-93F0-492C-B676-BC89F41AFE4B}" srcOrd="1" destOrd="0" presId="urn:microsoft.com/office/officeart/2008/layout/HorizontalMultiLevelHierarchy"/>
    <dgm:cxn modelId="{CBACF503-2BDD-4361-89DC-7B0DBF335149}" type="presOf" srcId="{B6FAA03C-A067-4EF8-ADE9-1D4C384DE2FB}" destId="{307EB365-2E54-4E05-80E4-732A81077D5C}" srcOrd="0" destOrd="0" presId="urn:microsoft.com/office/officeart/2008/layout/HorizontalMultiLevelHierarchy"/>
    <dgm:cxn modelId="{05310304-D7D4-410A-8C61-F83A6AAF763D}" type="presOf" srcId="{153D63F9-D522-4DA6-B5BD-583AB1BEBF0E}" destId="{FB716C27-182F-463F-94C1-3B78826EF9C1}" srcOrd="0" destOrd="0" presId="urn:microsoft.com/office/officeart/2008/layout/HorizontalMultiLevelHierarchy"/>
    <dgm:cxn modelId="{AF7C0D05-592E-4BF9-8052-3FEABC18C081}" srcId="{2BBCA6DE-8F60-45BD-9878-85A57E03C381}" destId="{497F8B32-D1FB-4305-AE05-D5189AD74CAA}" srcOrd="0" destOrd="0" parTransId="{20E2F677-A4D3-42D2-A0C2-B695AEA3D3E7}" sibTransId="{80A5649F-A5BF-42AC-8C54-EC39246AE060}"/>
    <dgm:cxn modelId="{8148E70C-E9B2-4599-ADB9-E8B0D2EE693B}" type="presOf" srcId="{24DA43BE-085D-4401-97D7-DBF562660E1F}" destId="{D6C46212-D7F4-4582-8A07-CE15DAD491D0}" srcOrd="0" destOrd="0" presId="urn:microsoft.com/office/officeart/2008/layout/HorizontalMultiLevelHierarchy"/>
    <dgm:cxn modelId="{3A002B0E-CB27-4258-A1CC-5BB06BCB1D5C}" type="presOf" srcId="{97915C92-FD9B-42B0-8E3D-D1B6E7D89C88}" destId="{0D7D2400-3A2D-4DAA-903E-197D2B847756}" srcOrd="0" destOrd="0" presId="urn:microsoft.com/office/officeart/2008/layout/HorizontalMultiLevelHierarchy"/>
    <dgm:cxn modelId="{CECBD013-5D7B-4D11-A8ED-902677C88A60}" srcId="{4B5BEF43-43F7-41B0-9016-33FF33E11A48}" destId="{82CB22B9-A0AC-4C07-B5F6-4959A78E835E}" srcOrd="0" destOrd="0" parTransId="{68159634-DDFA-499A-93DC-ADE27EBB1D2D}" sibTransId="{45B34EBC-1139-4992-ADA3-518DB74D0D6B}"/>
    <dgm:cxn modelId="{53C92516-EC20-42F9-8D01-F62388157194}" srcId="{3206245E-A81F-4F1F-A7D5-F97E18378974}" destId="{153D63F9-D522-4DA6-B5BD-583AB1BEBF0E}" srcOrd="3" destOrd="0" parTransId="{208F98AE-582D-4604-AF36-6F2E102A5AD3}" sibTransId="{C3A7A738-27B2-471C-BD54-83C86FFA5479}"/>
    <dgm:cxn modelId="{BD516717-4083-476C-A145-79147FCDC3C7}" type="presOf" srcId="{44299CCB-AE73-456B-B32D-DDF1AB5FB1DF}" destId="{D6969596-06E8-4032-8D13-7589D599636B}" srcOrd="0" destOrd="0" presId="urn:microsoft.com/office/officeart/2008/layout/HorizontalMultiLevelHierarchy"/>
    <dgm:cxn modelId="{90C9D819-6B90-4637-BA27-583C0F8D2557}" type="presOf" srcId="{82CB22B9-A0AC-4C07-B5F6-4959A78E835E}" destId="{33E0CE31-2F7F-43E8-8863-B82780809ACD}" srcOrd="0" destOrd="0" presId="urn:microsoft.com/office/officeart/2008/layout/HorizontalMultiLevelHierarchy"/>
    <dgm:cxn modelId="{45020D1A-EBCA-4354-8EFB-9C6BD14EEF90}" type="presOf" srcId="{0D0F0353-3E51-4215-8AC5-7F1C0DFA4F33}" destId="{641E726B-330F-4A7F-BD57-30BC208709F2}" srcOrd="0" destOrd="0" presId="urn:microsoft.com/office/officeart/2008/layout/HorizontalMultiLevelHierarchy"/>
    <dgm:cxn modelId="{F0A48C1C-82BF-4E14-8373-6ED7584791CB}" srcId="{BD612200-BEC9-4DB0-B7D1-B550E98ADFDD}" destId="{FC802AA0-1227-4B68-88FE-A6F4C1C2B9FE}" srcOrd="0" destOrd="0" parTransId="{B6FAA03C-A067-4EF8-ADE9-1D4C384DE2FB}" sibTransId="{266E2D4A-3795-49AE-8A61-076EFEDEC122}"/>
    <dgm:cxn modelId="{8014461E-7511-4609-9263-86D39FC8C789}" type="presOf" srcId="{54BCCD41-35E1-47CF-B5F3-A73791761247}" destId="{6CEE8DFB-2176-4B0C-936A-7F1FD042568F}" srcOrd="1" destOrd="0" presId="urn:microsoft.com/office/officeart/2008/layout/HorizontalMultiLevelHierarchy"/>
    <dgm:cxn modelId="{07319D22-D91C-45FE-9158-EF5B7BF1C6CB}" type="presOf" srcId="{54BCCD41-35E1-47CF-B5F3-A73791761247}" destId="{158C0D1A-F39F-42D4-A787-EAA96116EEE8}" srcOrd="0" destOrd="0" presId="urn:microsoft.com/office/officeart/2008/layout/HorizontalMultiLevelHierarchy"/>
    <dgm:cxn modelId="{698BDD22-0F21-462D-8816-4F3A15C30F1D}" type="presOf" srcId="{D505B14D-483D-452D-8547-BA842CBCBA0B}" destId="{D68F5FED-EF30-423F-AD3C-A42AB8B5D764}" srcOrd="0" destOrd="0" presId="urn:microsoft.com/office/officeart/2008/layout/HorizontalMultiLevelHierarchy"/>
    <dgm:cxn modelId="{FB1CE228-5EFB-4739-A1A0-A7C287800849}" type="presOf" srcId="{208F98AE-582D-4604-AF36-6F2E102A5AD3}" destId="{544BD7BB-A443-4129-AE5C-DED49751164C}" srcOrd="1" destOrd="0" presId="urn:microsoft.com/office/officeart/2008/layout/HorizontalMultiLevelHierarchy"/>
    <dgm:cxn modelId="{4E3E732B-F614-43CA-8A84-06AD30895DE5}" type="presOf" srcId="{4B5BEF43-43F7-41B0-9016-33FF33E11A48}" destId="{3F375E94-5795-4A07-A46C-0223FB50251B}" srcOrd="0" destOrd="0" presId="urn:microsoft.com/office/officeart/2008/layout/HorizontalMultiLevelHierarchy"/>
    <dgm:cxn modelId="{07B0952D-7535-4A11-AB04-16207A805D62}" type="presOf" srcId="{49899277-9201-4635-AB7F-BEE7FB6D230D}" destId="{80BDC35D-2C03-4C73-90EE-48FDE364BDAE}" srcOrd="0" destOrd="0" presId="urn:microsoft.com/office/officeart/2008/layout/HorizontalMultiLevelHierarchy"/>
    <dgm:cxn modelId="{DE04F734-32B2-4DDE-9890-405FC495C149}" type="presOf" srcId="{616524C2-1755-4908-A50C-DE7F35E7819E}" destId="{091937F4-0EB2-41EB-B275-D70FCD7C0063}" srcOrd="0" destOrd="0" presId="urn:microsoft.com/office/officeart/2008/layout/HorizontalMultiLevelHierarchy"/>
    <dgm:cxn modelId="{70FC0740-DDC7-4CBC-9CFB-58B49BA27318}" srcId="{153D63F9-D522-4DA6-B5BD-583AB1BEBF0E}" destId="{927A118A-CBB9-4A36-B00E-798788B512DA}" srcOrd="0" destOrd="0" parTransId="{6700A196-A682-4F2C-8E28-CD7FB5A05B40}" sibTransId="{4FCA0F99-B081-4CFB-9857-7565F12D09AF}"/>
    <dgm:cxn modelId="{D2807140-49D2-425C-B357-E8BB95021AE5}" type="presOf" srcId="{6700A196-A682-4F2C-8E28-CD7FB5A05B40}" destId="{2F517398-0C51-45CE-9711-466AB5859DD8}" srcOrd="1" destOrd="0" presId="urn:microsoft.com/office/officeart/2008/layout/HorizontalMultiLevelHierarchy"/>
    <dgm:cxn modelId="{CCC78147-4EF6-4C31-8F3E-4377FE84E3D7}" srcId="{3206245E-A81F-4F1F-A7D5-F97E18378974}" destId="{7593DFF4-942F-422F-A8F0-1322DE397407}" srcOrd="7" destOrd="0" parTransId="{0AA93973-9F95-45DE-82EC-EB8EA75F9F51}" sibTransId="{FEC78401-8CC1-4E66-A168-A0CE4F41A78A}"/>
    <dgm:cxn modelId="{6E6A384B-4C91-4E75-9F5B-D5805E486D89}" type="presOf" srcId="{20E2F677-A4D3-42D2-A0C2-B695AEA3D3E7}" destId="{5F47AC68-C380-456E-8AF0-24B0CB2510F6}" srcOrd="1" destOrd="0" presId="urn:microsoft.com/office/officeart/2008/layout/HorizontalMultiLevelHierarchy"/>
    <dgm:cxn modelId="{21C99C4E-1F8E-4509-862A-557000E444E1}" type="presOf" srcId="{208F98AE-582D-4604-AF36-6F2E102A5AD3}" destId="{350078A9-6CDA-4CC6-9555-8AC96D14ED5F}" srcOrd="0" destOrd="0" presId="urn:microsoft.com/office/officeart/2008/layout/HorizontalMultiLevelHierarchy"/>
    <dgm:cxn modelId="{968F6751-1848-4F6C-9F20-3C7ABAEC63DE}" srcId="{63B91E76-A0EA-4B3C-9FEB-A275D205AABA}" destId="{C8ABE4FB-632F-4C88-818B-AC4D0FDAB14B}" srcOrd="0" destOrd="0" parTransId="{97915C92-FD9B-42B0-8E3D-D1B6E7D89C88}" sibTransId="{B149F868-48D6-41B8-8D48-2C9805F2DA86}"/>
    <dgm:cxn modelId="{72244B5B-B738-469F-A418-84126C23017F}" srcId="{341BD90C-FFF2-40BA-A727-A30AEC385685}" destId="{1DC69F91-4166-439A-847B-5E925BD68B46}" srcOrd="0" destOrd="0" parTransId="{49899277-9201-4635-AB7F-BEE7FB6D230D}" sibTransId="{8C387CE1-554B-438E-97EA-097A80D19572}"/>
    <dgm:cxn modelId="{245C5862-9D36-4FFF-AE51-319DE928B6AF}" type="presOf" srcId="{19D057EB-7512-440B-9832-FE7CF35FBD44}" destId="{F4897D1B-7AEC-4FCB-8FC2-65AEF67EEAFE}" srcOrd="1" destOrd="0" presId="urn:microsoft.com/office/officeart/2008/layout/HorizontalMultiLevelHierarchy"/>
    <dgm:cxn modelId="{3E4D2B63-908B-4C6C-B932-0B9269F749C8}" type="presOf" srcId="{AA991DDD-FF4F-419E-81FA-6298BA28D470}" destId="{1601C6F5-35FD-4429-8BD7-D40793D10F10}" srcOrd="1" destOrd="0" presId="urn:microsoft.com/office/officeart/2008/layout/HorizontalMultiLevelHierarchy"/>
    <dgm:cxn modelId="{9E152169-4068-4540-8160-977B3EB2C85E}" type="presOf" srcId="{349899AF-1E61-4F69-B48E-0611A0FD9806}" destId="{38CB5AA4-7AB3-4307-BBAB-17F7ACA27D8D}" srcOrd="0" destOrd="0" presId="urn:microsoft.com/office/officeart/2008/layout/HorizontalMultiLevelHierarchy"/>
    <dgm:cxn modelId="{138E0B6B-ADB0-426A-A1AA-A479EF670D40}" type="presOf" srcId="{B6FAA03C-A067-4EF8-ADE9-1D4C384DE2FB}" destId="{9318A687-4A29-472A-81F1-0566174E818B}" srcOrd="1" destOrd="0" presId="urn:microsoft.com/office/officeart/2008/layout/HorizontalMultiLevelHierarchy"/>
    <dgm:cxn modelId="{2B581371-3691-4CBB-B3AE-A6DF55A9BC8F}" type="presOf" srcId="{62CC9062-AE00-43BF-907B-27D26E3A7790}" destId="{4C39252B-7B56-47D4-A339-CFDF7E40581E}" srcOrd="1" destOrd="0" presId="urn:microsoft.com/office/officeart/2008/layout/HorizontalMultiLevelHierarchy"/>
    <dgm:cxn modelId="{A538A876-527F-4894-AD11-0C1B8527071E}" srcId="{311B4DAF-2AA8-4F2D-8E7D-F49FDBB730C8}" destId="{BD612200-BEC9-4DB0-B7D1-B550E98ADFDD}" srcOrd="0" destOrd="0" parTransId="{54BCCD41-35E1-47CF-B5F3-A73791761247}" sibTransId="{C0409B06-C642-44F1-8FF7-4985BC9EBE31}"/>
    <dgm:cxn modelId="{843E227B-6F5B-45CF-9EF7-772A6F2AE97F}" type="presOf" srcId="{927A118A-CBB9-4A36-B00E-798788B512DA}" destId="{2F530122-ABBD-4A47-AA27-BB28A7C1F208}" srcOrd="0" destOrd="0" presId="urn:microsoft.com/office/officeart/2008/layout/HorizontalMultiLevelHierarchy"/>
    <dgm:cxn modelId="{402EFD7D-F113-4318-A8EB-4E58B10A279C}" type="presOf" srcId="{62CC9062-AE00-43BF-907B-27D26E3A7790}" destId="{7FB04715-5B05-461D-9FA9-6050137AAC49}" srcOrd="0" destOrd="0" presId="urn:microsoft.com/office/officeart/2008/layout/HorizontalMultiLevelHierarchy"/>
    <dgm:cxn modelId="{5281C97F-9E1B-4272-B0BD-9D5EC075A3EF}" type="presOf" srcId="{AA991DDD-FF4F-419E-81FA-6298BA28D470}" destId="{85AA6835-392D-4C1B-BFC2-47E06F440950}" srcOrd="0" destOrd="0" presId="urn:microsoft.com/office/officeart/2008/layout/HorizontalMultiLevelHierarchy"/>
    <dgm:cxn modelId="{622A4280-516E-4029-9134-6866F4E749CC}" type="presOf" srcId="{BD57AB0F-0D2B-4C15-9699-C941E8F0B8CC}" destId="{53102B65-1D70-4680-8F5C-89E22131D311}" srcOrd="0" destOrd="0" presId="urn:microsoft.com/office/officeart/2008/layout/HorizontalMultiLevelHierarchy"/>
    <dgm:cxn modelId="{B4EB2482-C4EB-4ECC-B31C-0C9124B28DC0}" type="presOf" srcId="{9F8BD9A8-D501-41B3-866A-AC7A3E191B05}" destId="{3D7D4120-6F36-4787-921A-40F9FD5930CF}" srcOrd="1" destOrd="0" presId="urn:microsoft.com/office/officeart/2008/layout/HorizontalMultiLevelHierarchy"/>
    <dgm:cxn modelId="{FCC13585-F210-436F-AF08-9E48FC499BDF}" srcId="{3206245E-A81F-4F1F-A7D5-F97E18378974}" destId="{0D0F0353-3E51-4215-8AC5-7F1C0DFA4F33}" srcOrd="8" destOrd="0" parTransId="{616524C2-1755-4908-A50C-DE7F35E7819E}" sibTransId="{257C7D4C-F977-4465-BD7C-FC8FFBF1A416}"/>
    <dgm:cxn modelId="{0F9B3D86-A42F-4058-BBF6-7573D08253EB}" type="presOf" srcId="{9F8BD9A8-D501-41B3-866A-AC7A3E191B05}" destId="{50EE7DB3-491F-42CA-962A-E8E6CB659473}" srcOrd="0" destOrd="0" presId="urn:microsoft.com/office/officeart/2008/layout/HorizontalMultiLevelHierarchy"/>
    <dgm:cxn modelId="{CDB3C78C-569A-43F2-9F12-62A83C15BAE3}" srcId="{5F89D255-D69D-45B7-A2E6-9536001E2D26}" destId="{3206245E-A81F-4F1F-A7D5-F97E18378974}" srcOrd="0" destOrd="0" parTransId="{722758EB-885D-401D-9991-4DA1D538D783}" sibTransId="{F65F2484-26D6-4E7A-8C2D-25F3FFE07832}"/>
    <dgm:cxn modelId="{57F9BD93-6FC2-447E-A650-B8DA3CB294AF}" type="presOf" srcId="{0AA93973-9F95-45DE-82EC-EB8EA75F9F51}" destId="{6FD22EC3-4337-4EB9-B8A9-8F79FB6D1987}" srcOrd="1" destOrd="0" presId="urn:microsoft.com/office/officeart/2008/layout/HorizontalMultiLevelHierarchy"/>
    <dgm:cxn modelId="{FB41DF94-213E-4E8F-97AE-91BB6127BF6E}" type="presOf" srcId="{63B91E76-A0EA-4B3C-9FEB-A275D205AABA}" destId="{3663A6D3-4775-436E-BA76-39AF6E648121}" srcOrd="0" destOrd="0" presId="urn:microsoft.com/office/officeart/2008/layout/HorizontalMultiLevelHierarchy"/>
    <dgm:cxn modelId="{6C1D8A95-7429-4861-8D7F-826A170C0C34}" type="presOf" srcId="{20E2F677-A4D3-42D2-A0C2-B695AEA3D3E7}" destId="{F6E39C72-1CF0-4BCD-8471-D7D818870C39}" srcOrd="0" destOrd="0" presId="urn:microsoft.com/office/officeart/2008/layout/HorizontalMultiLevelHierarchy"/>
    <dgm:cxn modelId="{51BB9796-8ACC-4626-9C03-8812F1EE8EA1}" type="presOf" srcId="{FC802AA0-1227-4B68-88FE-A6F4C1C2B9FE}" destId="{B3824F5F-B92E-4B91-A7D9-1E10AE76391F}" srcOrd="0" destOrd="0" presId="urn:microsoft.com/office/officeart/2008/layout/HorizontalMultiLevelHierarchy"/>
    <dgm:cxn modelId="{6D7AF597-68DB-41BC-B05B-3E7CF862AD5B}" srcId="{2B6ECCA2-CD72-484C-AA35-F09C3718A1B1}" destId="{24DA43BE-085D-4401-97D7-DBF562660E1F}" srcOrd="0" destOrd="0" parTransId="{5CDA71A5-7B63-43FB-B448-D804B134B0F8}" sibTransId="{0CCC2CE6-D8EC-4AD7-AB23-1ADF226FEEB2}"/>
    <dgm:cxn modelId="{5FB2E599-077C-4F0A-B62E-3599BA97A903}" srcId="{3206245E-A81F-4F1F-A7D5-F97E18378974}" destId="{1CD89B23-AE36-416E-93E3-4F59EBC7E16F}" srcOrd="1" destOrd="0" parTransId="{69DF513C-6FC2-4A8B-AE52-222A546E48C0}" sibTransId="{8ADD6577-04CA-4CF5-9154-495F869280B2}"/>
    <dgm:cxn modelId="{BF74339A-F9E1-429D-8703-FB0C45CE15E8}" type="presOf" srcId="{44299CCB-AE73-456B-B32D-DDF1AB5FB1DF}" destId="{45879B74-4A97-4767-9075-374DB1EB41A0}" srcOrd="1" destOrd="0" presId="urn:microsoft.com/office/officeart/2008/layout/HorizontalMultiLevelHierarchy"/>
    <dgm:cxn modelId="{85F5BC9B-8C65-4E07-BFB4-B3EE8239300B}" type="presOf" srcId="{2BBCA6DE-8F60-45BD-9878-85A57E03C381}" destId="{FC051944-E610-49FD-BF93-D7880A825F22}" srcOrd="0" destOrd="0" presId="urn:microsoft.com/office/officeart/2008/layout/HorizontalMultiLevelHierarchy"/>
    <dgm:cxn modelId="{08EFC69B-B647-4CE9-98DD-972B85DF7875}" type="presOf" srcId="{497F8B32-D1FB-4305-AE05-D5189AD74CAA}" destId="{0F1C8798-61B3-446E-95A9-3D4CF495FBC4}" srcOrd="0" destOrd="0" presId="urn:microsoft.com/office/officeart/2008/layout/HorizontalMultiLevelHierarchy"/>
    <dgm:cxn modelId="{A46F86A0-1F5E-4665-B032-1DA7D2AC65BA}" type="presOf" srcId="{68159634-DDFA-499A-93DC-ADE27EBB1D2D}" destId="{04A3BD73-79D0-4C1F-A2A3-F7521E7E38C5}" srcOrd="1" destOrd="0" presId="urn:microsoft.com/office/officeart/2008/layout/HorizontalMultiLevelHierarchy"/>
    <dgm:cxn modelId="{DEAC21A3-F5C5-4960-8B5D-52C22A65CDFE}" srcId="{1CD89B23-AE36-416E-93E3-4F59EBC7E16F}" destId="{341BD90C-FFF2-40BA-A727-A30AEC385685}" srcOrd="0" destOrd="0" parTransId="{435844C3-3F56-4EED-8502-D73635B2D3F8}" sibTransId="{F891FDE9-2E69-4980-9AB3-07E5B36A9D83}"/>
    <dgm:cxn modelId="{359B07A6-583C-4238-898C-555BE6B6A38A}" srcId="{0D0F0353-3E51-4215-8AC5-7F1C0DFA4F33}" destId="{3137BA2A-799C-448C-8BE9-A5EE3E7140B6}" srcOrd="0" destOrd="0" parTransId="{44299CCB-AE73-456B-B32D-DDF1AB5FB1DF}" sibTransId="{566BBD9D-D636-4A15-94A5-A86BAFD0CDB1}"/>
    <dgm:cxn modelId="{46D44DAD-4F9E-4694-919E-E71CFDCA27B7}" type="presOf" srcId="{69DF513C-6FC2-4A8B-AE52-222A546E48C0}" destId="{690F1C40-EA0B-4882-8E51-0E372CCA6078}" srcOrd="0" destOrd="0" presId="urn:microsoft.com/office/officeart/2008/layout/HorizontalMultiLevelHierarchy"/>
    <dgm:cxn modelId="{1D7B5EAF-31BA-4169-BD1B-D0BC47FC05D0}" type="presOf" srcId="{49899277-9201-4635-AB7F-BEE7FB6D230D}" destId="{48AD0D2D-BC07-4641-8F80-80400E16F0EB}" srcOrd="1" destOrd="0" presId="urn:microsoft.com/office/officeart/2008/layout/HorizontalMultiLevelHierarchy"/>
    <dgm:cxn modelId="{413C1AB0-04E3-4BC7-9607-E69A3931CC7E}" srcId="{3206245E-A81F-4F1F-A7D5-F97E18378974}" destId="{311B4DAF-2AA8-4F2D-8E7D-F49FDBB730C8}" srcOrd="5" destOrd="0" parTransId="{BD57AB0F-0D2B-4C15-9699-C941E8F0B8CC}" sibTransId="{58CA65E3-7324-421C-9C2B-41B08D906540}"/>
    <dgm:cxn modelId="{BDA685B4-DDE9-411B-B65B-C1E4AEE74311}" type="presOf" srcId="{BD57AB0F-0D2B-4C15-9699-C941E8F0B8CC}" destId="{E31EA31B-F6CF-4D72-AEB4-0F2CF93A3F86}" srcOrd="1" destOrd="0" presId="urn:microsoft.com/office/officeart/2008/layout/HorizontalMultiLevelHierarchy"/>
    <dgm:cxn modelId="{3283C9B4-7F19-4961-B38C-B5C8BDDB59AC}" srcId="{3206245E-A81F-4F1F-A7D5-F97E18378974}" destId="{63B91E76-A0EA-4B3C-9FEB-A275D205AABA}" srcOrd="2" destOrd="0" parTransId="{19D057EB-7512-440B-9832-FE7CF35FBD44}" sibTransId="{846211A9-BD59-43A5-BC49-2484E7B9BC70}"/>
    <dgm:cxn modelId="{9803C1B6-5BB1-4B55-A888-9B81385245D2}" type="presOf" srcId="{311B4DAF-2AA8-4F2D-8E7D-F49FDBB730C8}" destId="{51FDDA7F-C3C2-450F-AEDA-DB31DA8E617C}" srcOrd="0" destOrd="0" presId="urn:microsoft.com/office/officeart/2008/layout/HorizontalMultiLevelHierarchy"/>
    <dgm:cxn modelId="{98E034B9-F8C7-4880-88E4-5A76255147A6}" srcId="{3206245E-A81F-4F1F-A7D5-F97E18378974}" destId="{2BBCA6DE-8F60-45BD-9878-85A57E03C381}" srcOrd="0" destOrd="0" parTransId="{C7C31FF9-DA91-49B3-B24A-82E18A495896}" sibTransId="{114C4DE6-02F2-4408-B959-DDB8146D9F0A}"/>
    <dgm:cxn modelId="{B62BE7B9-2701-4933-8518-C96304F97879}" type="presOf" srcId="{6700A196-A682-4F2C-8E28-CD7FB5A05B40}" destId="{D983204E-6D7A-433F-8871-07F65C674307}" srcOrd="0" destOrd="0" presId="urn:microsoft.com/office/officeart/2008/layout/HorizontalMultiLevelHierarchy"/>
    <dgm:cxn modelId="{2213F4BD-0F1C-46EE-9036-2016355D53AE}" type="presOf" srcId="{5CDA71A5-7B63-43FB-B448-D804B134B0F8}" destId="{7C9322F8-E696-4ED8-ACBA-5CAEE0AE6077}" srcOrd="0" destOrd="0" presId="urn:microsoft.com/office/officeart/2008/layout/HorizontalMultiLevelHierarchy"/>
    <dgm:cxn modelId="{A1E017BE-B55E-406A-A281-96C4EDE62284}" srcId="{7593DFF4-942F-422F-A8F0-1322DE397407}" destId="{2B6ECCA2-CD72-484C-AA35-F09C3718A1B1}" srcOrd="0" destOrd="0" parTransId="{9F8BD9A8-D501-41B3-866A-AC7A3E191B05}" sibTransId="{B94C6EDD-B681-4900-8A63-144EDAD742D6}"/>
    <dgm:cxn modelId="{3938C9BE-3A8A-4A65-84D6-F443AE9DAACA}" type="presOf" srcId="{341BD90C-FFF2-40BA-A727-A30AEC385685}" destId="{FCCA8824-37CF-43BB-B8D8-51F033CEFB16}" srcOrd="0" destOrd="0" presId="urn:microsoft.com/office/officeart/2008/layout/HorizontalMultiLevelHierarchy"/>
    <dgm:cxn modelId="{7E9DCABF-837F-49EC-B02B-ACEF33B3BE56}" type="presOf" srcId="{2B6ECCA2-CD72-484C-AA35-F09C3718A1B1}" destId="{91C085F1-3DDA-403D-A5CC-C2E8A4143F07}" srcOrd="0" destOrd="0" presId="urn:microsoft.com/office/officeart/2008/layout/HorizontalMultiLevelHierarchy"/>
    <dgm:cxn modelId="{DDD308C4-08AB-46D1-8B66-82EB11A0CDE1}" srcId="{3206245E-A81F-4F1F-A7D5-F97E18378974}" destId="{4B5BEF43-43F7-41B0-9016-33FF33E11A48}" srcOrd="6" destOrd="0" parTransId="{00A71161-FD58-4AEE-84FD-A0104E7BE061}" sibTransId="{CDCAB182-B628-44B6-A53B-498BA61A51CA}"/>
    <dgm:cxn modelId="{0EF74AC4-7AB6-472A-B1DD-05F3790DE444}" type="presOf" srcId="{435844C3-3F56-4EED-8502-D73635B2D3F8}" destId="{CAA5009F-D220-41CF-98AC-00C96E4D2B72}" srcOrd="1" destOrd="0" presId="urn:microsoft.com/office/officeart/2008/layout/HorizontalMultiLevelHierarchy"/>
    <dgm:cxn modelId="{2DF155C6-7034-4E59-B176-D81A27961F1A}" type="presOf" srcId="{C8ABE4FB-632F-4C88-818B-AC4D0FDAB14B}" destId="{996F7915-82A8-44C3-8221-AD6CA5AFB64B}" srcOrd="0" destOrd="0" presId="urn:microsoft.com/office/officeart/2008/layout/HorizontalMultiLevelHierarchy"/>
    <dgm:cxn modelId="{171E4CCA-0621-404F-9F24-32480A2AC2C4}" type="presOf" srcId="{616524C2-1755-4908-A50C-DE7F35E7819E}" destId="{3BD63973-20CD-434A-A922-1114492A5BF9}" srcOrd="1" destOrd="0" presId="urn:microsoft.com/office/officeart/2008/layout/HorizontalMultiLevelHierarchy"/>
    <dgm:cxn modelId="{E9FFDFCA-404D-4B66-9A59-D698F80FFB8F}" type="presOf" srcId="{1DC69F91-4166-439A-847B-5E925BD68B46}" destId="{2591B60B-F5CC-472B-91B1-622ADEA33892}" srcOrd="0" destOrd="0" presId="urn:microsoft.com/office/officeart/2008/layout/HorizontalMultiLevelHierarchy"/>
    <dgm:cxn modelId="{098590CF-DE92-4072-A901-E5E5F2863030}" type="presOf" srcId="{5CDA71A5-7B63-43FB-B448-D804B134B0F8}" destId="{720FBDFB-DE64-4175-9809-A3A2B657BFE6}" srcOrd="1" destOrd="0" presId="urn:microsoft.com/office/officeart/2008/layout/HorizontalMultiLevelHierarchy"/>
    <dgm:cxn modelId="{55BC45D2-4584-4641-87B1-399744405F61}" type="presOf" srcId="{435844C3-3F56-4EED-8502-D73635B2D3F8}" destId="{4AE7DAC0-13BF-4A30-B2EF-EC479C18479E}" srcOrd="0" destOrd="0" presId="urn:microsoft.com/office/officeart/2008/layout/HorizontalMultiLevelHierarchy"/>
    <dgm:cxn modelId="{40D282D2-20A2-40DB-982D-B4AB50F5B00D}" type="presOf" srcId="{00A71161-FD58-4AEE-84FD-A0104E7BE061}" destId="{0A3B5BE3-842A-4443-8B57-9B50544CF470}" srcOrd="1" destOrd="0" presId="urn:microsoft.com/office/officeart/2008/layout/HorizontalMultiLevelHierarchy"/>
    <dgm:cxn modelId="{B07708D7-F5C7-49DE-A53F-F6C96839A023}" type="presOf" srcId="{C7C31FF9-DA91-49B3-B24A-82E18A495896}" destId="{D523CBFA-B293-4CA1-AB97-DA4C94ACE08B}" srcOrd="0" destOrd="0" presId="urn:microsoft.com/office/officeart/2008/layout/HorizontalMultiLevelHierarchy"/>
    <dgm:cxn modelId="{47DC38DB-35C2-42EC-8183-CAF35DEA35AB}" type="presOf" srcId="{3206245E-A81F-4F1F-A7D5-F97E18378974}" destId="{C427A545-7641-4E00-A245-0AD85EA668AB}" srcOrd="0" destOrd="0" presId="urn:microsoft.com/office/officeart/2008/layout/HorizontalMultiLevelHierarchy"/>
    <dgm:cxn modelId="{45A3B0E2-B95F-4725-9734-D1EF6D150F97}" srcId="{D505B14D-483D-452D-8547-BA842CBCBA0B}" destId="{349899AF-1E61-4F69-B48E-0611A0FD9806}" srcOrd="0" destOrd="0" parTransId="{AA991DDD-FF4F-419E-81FA-6298BA28D470}" sibTransId="{587C1987-3FEB-40D6-8D1A-14574734B482}"/>
    <dgm:cxn modelId="{45811CEA-F05E-41D2-B032-C4408AA9D13E}" type="presOf" srcId="{BD612200-BEC9-4DB0-B7D1-B550E98ADFDD}" destId="{3B18D2FC-B3DF-4802-8840-ACBCA8BA46C6}" srcOrd="0" destOrd="0" presId="urn:microsoft.com/office/officeart/2008/layout/HorizontalMultiLevelHierarchy"/>
    <dgm:cxn modelId="{897786EE-3CAB-4798-8E4B-350275F90BF0}" type="presOf" srcId="{0AA93973-9F95-45DE-82EC-EB8EA75F9F51}" destId="{7F5542E8-24EA-4906-8786-317BDC2E15D4}" srcOrd="0" destOrd="0" presId="urn:microsoft.com/office/officeart/2008/layout/HorizontalMultiLevelHierarchy"/>
    <dgm:cxn modelId="{D62F39F1-52EA-4E42-A250-E68ED5F02319}" type="presOf" srcId="{19D057EB-7512-440B-9832-FE7CF35FBD44}" destId="{E9212E7D-1E5B-4967-A92A-B317C29410C9}" srcOrd="0" destOrd="0" presId="urn:microsoft.com/office/officeart/2008/layout/HorizontalMultiLevelHierarchy"/>
    <dgm:cxn modelId="{824E31F3-D879-414B-8A09-099FBFB6B7DF}" type="presOf" srcId="{97915C92-FD9B-42B0-8E3D-D1B6E7D89C88}" destId="{7EC85AC7-AF5A-44B5-B129-8A6B3EE67B55}" srcOrd="1" destOrd="0" presId="urn:microsoft.com/office/officeart/2008/layout/HorizontalMultiLevelHierarchy"/>
    <dgm:cxn modelId="{407924F4-D60A-43CE-B193-B991FBFB7F4A}" type="presOf" srcId="{68159634-DDFA-499A-93DC-ADE27EBB1D2D}" destId="{F5F85B6E-99C8-4F1D-AF5D-B170488D8D85}" srcOrd="0" destOrd="0" presId="urn:microsoft.com/office/officeart/2008/layout/HorizontalMultiLevelHierarchy"/>
    <dgm:cxn modelId="{0C5226F5-6272-49D9-A090-04994305EDCD}" type="presOf" srcId="{00A71161-FD58-4AEE-84FD-A0104E7BE061}" destId="{77ADD770-B364-4B7D-9DA2-E5DADA5AD4C8}" srcOrd="0" destOrd="0" presId="urn:microsoft.com/office/officeart/2008/layout/HorizontalMultiLevelHierarchy"/>
    <dgm:cxn modelId="{9956C5F7-D107-4DB1-82CD-4D3A1DB3460A}" type="presOf" srcId="{69DF513C-6FC2-4A8B-AE52-222A546E48C0}" destId="{F8D16C95-87D0-497A-A071-D432864BF94A}" srcOrd="1" destOrd="0" presId="urn:microsoft.com/office/officeart/2008/layout/HorizontalMultiLevelHierarchy"/>
    <dgm:cxn modelId="{8D2F5FFD-BC2C-4FFC-B66C-5144B410ABDE}" type="presOf" srcId="{1CD89B23-AE36-416E-93E3-4F59EBC7E16F}" destId="{B004C9FE-0FEE-4124-9092-3B269840305B}" srcOrd="0" destOrd="0" presId="urn:microsoft.com/office/officeart/2008/layout/HorizontalMultiLevelHierarchy"/>
    <dgm:cxn modelId="{C25D6DD3-2093-499D-8F4D-CA8009F8FBB5}" type="presParOf" srcId="{B9C0EF7A-FE1E-42BA-923E-62FE0804A414}" destId="{2BC37DD2-D629-4CB4-874E-6E7821493E83}" srcOrd="0" destOrd="0" presId="urn:microsoft.com/office/officeart/2008/layout/HorizontalMultiLevelHierarchy"/>
    <dgm:cxn modelId="{A1406D0C-1269-47CE-A02C-532170C2F5E2}" type="presParOf" srcId="{2BC37DD2-D629-4CB4-874E-6E7821493E83}" destId="{C427A545-7641-4E00-A245-0AD85EA668AB}" srcOrd="0" destOrd="0" presId="urn:microsoft.com/office/officeart/2008/layout/HorizontalMultiLevelHierarchy"/>
    <dgm:cxn modelId="{83E83B67-BCE0-4419-B9A8-58288177B471}" type="presParOf" srcId="{2BC37DD2-D629-4CB4-874E-6E7821493E83}" destId="{32881D0E-C29E-43C3-83C0-2D144DD9238A}" srcOrd="1" destOrd="0" presId="urn:microsoft.com/office/officeart/2008/layout/HorizontalMultiLevelHierarchy"/>
    <dgm:cxn modelId="{4DBFFF16-8F39-4FC0-B661-19CF9E999CF9}" type="presParOf" srcId="{32881D0E-C29E-43C3-83C0-2D144DD9238A}" destId="{D523CBFA-B293-4CA1-AB97-DA4C94ACE08B}" srcOrd="0" destOrd="0" presId="urn:microsoft.com/office/officeart/2008/layout/HorizontalMultiLevelHierarchy"/>
    <dgm:cxn modelId="{4903B4A7-B956-4707-BDD3-FB2ACB24EA4E}" type="presParOf" srcId="{D523CBFA-B293-4CA1-AB97-DA4C94ACE08B}" destId="{CFA2FC53-93F0-492C-B676-BC89F41AFE4B}" srcOrd="0" destOrd="0" presId="urn:microsoft.com/office/officeart/2008/layout/HorizontalMultiLevelHierarchy"/>
    <dgm:cxn modelId="{F5C96661-3A9F-4B5D-BD31-940CA67D456D}" type="presParOf" srcId="{32881D0E-C29E-43C3-83C0-2D144DD9238A}" destId="{EC4357FF-F248-4A0B-9318-D342009D3858}" srcOrd="1" destOrd="0" presId="urn:microsoft.com/office/officeart/2008/layout/HorizontalMultiLevelHierarchy"/>
    <dgm:cxn modelId="{F4F08666-320A-4C0B-973F-53BB1C649578}" type="presParOf" srcId="{EC4357FF-F248-4A0B-9318-D342009D3858}" destId="{FC051944-E610-49FD-BF93-D7880A825F22}" srcOrd="0" destOrd="0" presId="urn:microsoft.com/office/officeart/2008/layout/HorizontalMultiLevelHierarchy"/>
    <dgm:cxn modelId="{72974D60-0211-4CEB-94C5-C777B78AD6BF}" type="presParOf" srcId="{EC4357FF-F248-4A0B-9318-D342009D3858}" destId="{9D6296B5-A9E4-4445-ACE6-2AE2B40BF880}" srcOrd="1" destOrd="0" presId="urn:microsoft.com/office/officeart/2008/layout/HorizontalMultiLevelHierarchy"/>
    <dgm:cxn modelId="{99E041FF-9FC6-4DB6-9B78-1501325A4E38}" type="presParOf" srcId="{9D6296B5-A9E4-4445-ACE6-2AE2B40BF880}" destId="{F6E39C72-1CF0-4BCD-8471-D7D818870C39}" srcOrd="0" destOrd="0" presId="urn:microsoft.com/office/officeart/2008/layout/HorizontalMultiLevelHierarchy"/>
    <dgm:cxn modelId="{0082EB22-9EDA-4203-A246-614F56FA9C8A}" type="presParOf" srcId="{F6E39C72-1CF0-4BCD-8471-D7D818870C39}" destId="{5F47AC68-C380-456E-8AF0-24B0CB2510F6}" srcOrd="0" destOrd="0" presId="urn:microsoft.com/office/officeart/2008/layout/HorizontalMultiLevelHierarchy"/>
    <dgm:cxn modelId="{0116EB48-69DA-4D56-898E-9CD25B0CED6E}" type="presParOf" srcId="{9D6296B5-A9E4-4445-ACE6-2AE2B40BF880}" destId="{71F6C859-C4A7-4D3D-8340-7D0E973F5C7B}" srcOrd="1" destOrd="0" presId="urn:microsoft.com/office/officeart/2008/layout/HorizontalMultiLevelHierarchy"/>
    <dgm:cxn modelId="{366C97F4-4CE2-4790-A941-D501C2DA2A6C}" type="presParOf" srcId="{71F6C859-C4A7-4D3D-8340-7D0E973F5C7B}" destId="{0F1C8798-61B3-446E-95A9-3D4CF495FBC4}" srcOrd="0" destOrd="0" presId="urn:microsoft.com/office/officeart/2008/layout/HorizontalMultiLevelHierarchy"/>
    <dgm:cxn modelId="{B27EC205-A37B-424F-ACC5-967B82BAAA20}" type="presParOf" srcId="{71F6C859-C4A7-4D3D-8340-7D0E973F5C7B}" destId="{71615F67-913C-4DE8-B602-3182435AB82E}" srcOrd="1" destOrd="0" presId="urn:microsoft.com/office/officeart/2008/layout/HorizontalMultiLevelHierarchy"/>
    <dgm:cxn modelId="{6C79F080-FDCC-4C3A-998E-3DFC819001B6}" type="presParOf" srcId="{32881D0E-C29E-43C3-83C0-2D144DD9238A}" destId="{690F1C40-EA0B-4882-8E51-0E372CCA6078}" srcOrd="2" destOrd="0" presId="urn:microsoft.com/office/officeart/2008/layout/HorizontalMultiLevelHierarchy"/>
    <dgm:cxn modelId="{488AE5BF-FD9D-49C6-BCB1-01C65ADC9878}" type="presParOf" srcId="{690F1C40-EA0B-4882-8E51-0E372CCA6078}" destId="{F8D16C95-87D0-497A-A071-D432864BF94A}" srcOrd="0" destOrd="0" presId="urn:microsoft.com/office/officeart/2008/layout/HorizontalMultiLevelHierarchy"/>
    <dgm:cxn modelId="{8DC252FC-017E-4F3B-A656-BAFC73876F5F}" type="presParOf" srcId="{32881D0E-C29E-43C3-83C0-2D144DD9238A}" destId="{F68D9CC9-18E6-4A1F-B3ED-08850AAEBE02}" srcOrd="3" destOrd="0" presId="urn:microsoft.com/office/officeart/2008/layout/HorizontalMultiLevelHierarchy"/>
    <dgm:cxn modelId="{B06D86BA-3AE9-416F-9284-4A9F97F120EA}" type="presParOf" srcId="{F68D9CC9-18E6-4A1F-B3ED-08850AAEBE02}" destId="{B004C9FE-0FEE-4124-9092-3B269840305B}" srcOrd="0" destOrd="0" presId="urn:microsoft.com/office/officeart/2008/layout/HorizontalMultiLevelHierarchy"/>
    <dgm:cxn modelId="{D61B3860-2858-42BD-BFA4-1ED2D5831CF4}" type="presParOf" srcId="{F68D9CC9-18E6-4A1F-B3ED-08850AAEBE02}" destId="{60A9741B-3B77-4034-9578-3521885D0E31}" srcOrd="1" destOrd="0" presId="urn:microsoft.com/office/officeart/2008/layout/HorizontalMultiLevelHierarchy"/>
    <dgm:cxn modelId="{85DE787F-A27D-4E19-9E69-1BEA5E283001}" type="presParOf" srcId="{60A9741B-3B77-4034-9578-3521885D0E31}" destId="{4AE7DAC0-13BF-4A30-B2EF-EC479C18479E}" srcOrd="0" destOrd="0" presId="urn:microsoft.com/office/officeart/2008/layout/HorizontalMultiLevelHierarchy"/>
    <dgm:cxn modelId="{48E29BB7-A5E1-479A-9554-98982CC9D206}" type="presParOf" srcId="{4AE7DAC0-13BF-4A30-B2EF-EC479C18479E}" destId="{CAA5009F-D220-41CF-98AC-00C96E4D2B72}" srcOrd="0" destOrd="0" presId="urn:microsoft.com/office/officeart/2008/layout/HorizontalMultiLevelHierarchy"/>
    <dgm:cxn modelId="{D23CFB4A-C539-4032-80F6-114E771E991B}" type="presParOf" srcId="{60A9741B-3B77-4034-9578-3521885D0E31}" destId="{096E2A83-28E8-4B50-B3F2-6ADD5C04285F}" srcOrd="1" destOrd="0" presId="urn:microsoft.com/office/officeart/2008/layout/HorizontalMultiLevelHierarchy"/>
    <dgm:cxn modelId="{CE679336-0180-4D94-9BBD-49EF24BF4703}" type="presParOf" srcId="{096E2A83-28E8-4B50-B3F2-6ADD5C04285F}" destId="{FCCA8824-37CF-43BB-B8D8-51F033CEFB16}" srcOrd="0" destOrd="0" presId="urn:microsoft.com/office/officeart/2008/layout/HorizontalMultiLevelHierarchy"/>
    <dgm:cxn modelId="{415F20DE-4D7D-49B1-AEBC-C072AF2C244A}" type="presParOf" srcId="{096E2A83-28E8-4B50-B3F2-6ADD5C04285F}" destId="{076E7709-B06C-4D91-805C-D9D19BBF9F9F}" srcOrd="1" destOrd="0" presId="urn:microsoft.com/office/officeart/2008/layout/HorizontalMultiLevelHierarchy"/>
    <dgm:cxn modelId="{0460BB6C-E6F2-4ADF-8EB1-D845074B8EA7}" type="presParOf" srcId="{076E7709-B06C-4D91-805C-D9D19BBF9F9F}" destId="{80BDC35D-2C03-4C73-90EE-48FDE364BDAE}" srcOrd="0" destOrd="0" presId="urn:microsoft.com/office/officeart/2008/layout/HorizontalMultiLevelHierarchy"/>
    <dgm:cxn modelId="{13505372-EA25-4A3F-BAF7-3C59D2F270A7}" type="presParOf" srcId="{80BDC35D-2C03-4C73-90EE-48FDE364BDAE}" destId="{48AD0D2D-BC07-4641-8F80-80400E16F0EB}" srcOrd="0" destOrd="0" presId="urn:microsoft.com/office/officeart/2008/layout/HorizontalMultiLevelHierarchy"/>
    <dgm:cxn modelId="{4BC7A418-A726-4E24-A58D-3DCA408EC715}" type="presParOf" srcId="{076E7709-B06C-4D91-805C-D9D19BBF9F9F}" destId="{067AEAFB-D16F-497A-8377-4828E5FA980F}" srcOrd="1" destOrd="0" presId="urn:microsoft.com/office/officeart/2008/layout/HorizontalMultiLevelHierarchy"/>
    <dgm:cxn modelId="{0770E291-B837-4693-894D-25341ED5B2B0}" type="presParOf" srcId="{067AEAFB-D16F-497A-8377-4828E5FA980F}" destId="{2591B60B-F5CC-472B-91B1-622ADEA33892}" srcOrd="0" destOrd="0" presId="urn:microsoft.com/office/officeart/2008/layout/HorizontalMultiLevelHierarchy"/>
    <dgm:cxn modelId="{12E22CAB-FD92-4C60-A6F9-25FCD3DE631F}" type="presParOf" srcId="{067AEAFB-D16F-497A-8377-4828E5FA980F}" destId="{AE4815A8-38A7-4C62-8D2B-95C651C9E880}" srcOrd="1" destOrd="0" presId="urn:microsoft.com/office/officeart/2008/layout/HorizontalMultiLevelHierarchy"/>
    <dgm:cxn modelId="{E3EC3DF5-8499-40A2-AFF6-F03BB54C3601}" type="presParOf" srcId="{32881D0E-C29E-43C3-83C0-2D144DD9238A}" destId="{E9212E7D-1E5B-4967-A92A-B317C29410C9}" srcOrd="4" destOrd="0" presId="urn:microsoft.com/office/officeart/2008/layout/HorizontalMultiLevelHierarchy"/>
    <dgm:cxn modelId="{F2921790-450D-4876-BF70-3A8773B9FF8C}" type="presParOf" srcId="{E9212E7D-1E5B-4967-A92A-B317C29410C9}" destId="{F4897D1B-7AEC-4FCB-8FC2-65AEF67EEAFE}" srcOrd="0" destOrd="0" presId="urn:microsoft.com/office/officeart/2008/layout/HorizontalMultiLevelHierarchy"/>
    <dgm:cxn modelId="{EB031329-5DB8-4D5E-A401-5BD168494055}" type="presParOf" srcId="{32881D0E-C29E-43C3-83C0-2D144DD9238A}" destId="{EAA78930-8DDB-4CFD-905E-49825BC770D2}" srcOrd="5" destOrd="0" presId="urn:microsoft.com/office/officeart/2008/layout/HorizontalMultiLevelHierarchy"/>
    <dgm:cxn modelId="{C5300C07-06C8-44C0-8DAC-E79DF37C673F}" type="presParOf" srcId="{EAA78930-8DDB-4CFD-905E-49825BC770D2}" destId="{3663A6D3-4775-436E-BA76-39AF6E648121}" srcOrd="0" destOrd="0" presId="urn:microsoft.com/office/officeart/2008/layout/HorizontalMultiLevelHierarchy"/>
    <dgm:cxn modelId="{4BBF0D6D-C52A-44AA-9A83-9ECC4D13282B}" type="presParOf" srcId="{EAA78930-8DDB-4CFD-905E-49825BC770D2}" destId="{5E80DC69-3DC6-451F-974E-BFD7C9C01F57}" srcOrd="1" destOrd="0" presId="urn:microsoft.com/office/officeart/2008/layout/HorizontalMultiLevelHierarchy"/>
    <dgm:cxn modelId="{D5E33454-5E21-47B8-BBBA-AEF488934857}" type="presParOf" srcId="{5E80DC69-3DC6-451F-974E-BFD7C9C01F57}" destId="{0D7D2400-3A2D-4DAA-903E-197D2B847756}" srcOrd="0" destOrd="0" presId="urn:microsoft.com/office/officeart/2008/layout/HorizontalMultiLevelHierarchy"/>
    <dgm:cxn modelId="{F118A6F2-7358-45DA-AF37-C005025CD7D5}" type="presParOf" srcId="{0D7D2400-3A2D-4DAA-903E-197D2B847756}" destId="{7EC85AC7-AF5A-44B5-B129-8A6B3EE67B55}" srcOrd="0" destOrd="0" presId="urn:microsoft.com/office/officeart/2008/layout/HorizontalMultiLevelHierarchy"/>
    <dgm:cxn modelId="{AE1F1F5E-551C-4582-9DBA-7F5E6497F257}" type="presParOf" srcId="{5E80DC69-3DC6-451F-974E-BFD7C9C01F57}" destId="{BA680174-CDCB-4D05-B556-39A36EB0ED8A}" srcOrd="1" destOrd="0" presId="urn:microsoft.com/office/officeart/2008/layout/HorizontalMultiLevelHierarchy"/>
    <dgm:cxn modelId="{DA968611-116E-48C4-AFAC-56F34059FF3E}" type="presParOf" srcId="{BA680174-CDCB-4D05-B556-39A36EB0ED8A}" destId="{996F7915-82A8-44C3-8221-AD6CA5AFB64B}" srcOrd="0" destOrd="0" presId="urn:microsoft.com/office/officeart/2008/layout/HorizontalMultiLevelHierarchy"/>
    <dgm:cxn modelId="{A86047F0-FD0A-410E-A316-1E32FBF296BC}" type="presParOf" srcId="{BA680174-CDCB-4D05-B556-39A36EB0ED8A}" destId="{C6679CD0-D9E1-49B8-A765-69A15EA285A6}" srcOrd="1" destOrd="0" presId="urn:microsoft.com/office/officeart/2008/layout/HorizontalMultiLevelHierarchy"/>
    <dgm:cxn modelId="{BA1B427D-4CB4-4107-8C6E-47A980F6F771}" type="presParOf" srcId="{32881D0E-C29E-43C3-83C0-2D144DD9238A}" destId="{350078A9-6CDA-4CC6-9555-8AC96D14ED5F}" srcOrd="6" destOrd="0" presId="urn:microsoft.com/office/officeart/2008/layout/HorizontalMultiLevelHierarchy"/>
    <dgm:cxn modelId="{ABBD2F19-A4C2-40AE-9E19-0E651C57E487}" type="presParOf" srcId="{350078A9-6CDA-4CC6-9555-8AC96D14ED5F}" destId="{544BD7BB-A443-4129-AE5C-DED49751164C}" srcOrd="0" destOrd="0" presId="urn:microsoft.com/office/officeart/2008/layout/HorizontalMultiLevelHierarchy"/>
    <dgm:cxn modelId="{DCE0D655-27C1-47E7-8340-43409ACE50CE}" type="presParOf" srcId="{32881D0E-C29E-43C3-83C0-2D144DD9238A}" destId="{7D713BD5-A5B1-4DA0-A8BA-87336648617A}" srcOrd="7" destOrd="0" presId="urn:microsoft.com/office/officeart/2008/layout/HorizontalMultiLevelHierarchy"/>
    <dgm:cxn modelId="{0049D07D-7535-410F-8154-9D315AA276C5}" type="presParOf" srcId="{7D713BD5-A5B1-4DA0-A8BA-87336648617A}" destId="{FB716C27-182F-463F-94C1-3B78826EF9C1}" srcOrd="0" destOrd="0" presId="urn:microsoft.com/office/officeart/2008/layout/HorizontalMultiLevelHierarchy"/>
    <dgm:cxn modelId="{58ED0F1C-5013-4C67-8230-BC254B2E7FF1}" type="presParOf" srcId="{7D713BD5-A5B1-4DA0-A8BA-87336648617A}" destId="{AA1CB457-F063-407D-8ABC-AF6BDDED2098}" srcOrd="1" destOrd="0" presId="urn:microsoft.com/office/officeart/2008/layout/HorizontalMultiLevelHierarchy"/>
    <dgm:cxn modelId="{BB253645-5C34-46E5-8715-7B56F21B7354}" type="presParOf" srcId="{AA1CB457-F063-407D-8ABC-AF6BDDED2098}" destId="{D983204E-6D7A-433F-8871-07F65C674307}" srcOrd="0" destOrd="0" presId="urn:microsoft.com/office/officeart/2008/layout/HorizontalMultiLevelHierarchy"/>
    <dgm:cxn modelId="{B987618F-D897-4897-B7C5-B0676030489D}" type="presParOf" srcId="{D983204E-6D7A-433F-8871-07F65C674307}" destId="{2F517398-0C51-45CE-9711-466AB5859DD8}" srcOrd="0" destOrd="0" presId="urn:microsoft.com/office/officeart/2008/layout/HorizontalMultiLevelHierarchy"/>
    <dgm:cxn modelId="{2890A615-61E3-4C3A-91BB-884C5BD09F4A}" type="presParOf" srcId="{AA1CB457-F063-407D-8ABC-AF6BDDED2098}" destId="{16C5B1FB-FA17-400E-A4B9-E3B2629E5ABC}" srcOrd="1" destOrd="0" presId="urn:microsoft.com/office/officeart/2008/layout/HorizontalMultiLevelHierarchy"/>
    <dgm:cxn modelId="{12057514-E81F-4EA7-A75B-F174047951FF}" type="presParOf" srcId="{16C5B1FB-FA17-400E-A4B9-E3B2629E5ABC}" destId="{2F530122-ABBD-4A47-AA27-BB28A7C1F208}" srcOrd="0" destOrd="0" presId="urn:microsoft.com/office/officeart/2008/layout/HorizontalMultiLevelHierarchy"/>
    <dgm:cxn modelId="{16586754-6492-4861-B980-D6741A561EE1}" type="presParOf" srcId="{16C5B1FB-FA17-400E-A4B9-E3B2629E5ABC}" destId="{742B620F-4CAA-420E-B583-0412030D7F87}" srcOrd="1" destOrd="0" presId="urn:microsoft.com/office/officeart/2008/layout/HorizontalMultiLevelHierarchy"/>
    <dgm:cxn modelId="{4975B121-B582-414B-AE4F-BD0E4D2B7FE2}" type="presParOf" srcId="{32881D0E-C29E-43C3-83C0-2D144DD9238A}" destId="{7FB04715-5B05-461D-9FA9-6050137AAC49}" srcOrd="8" destOrd="0" presId="urn:microsoft.com/office/officeart/2008/layout/HorizontalMultiLevelHierarchy"/>
    <dgm:cxn modelId="{3AE52790-304F-4532-BF0D-A50758EB6FCF}" type="presParOf" srcId="{7FB04715-5B05-461D-9FA9-6050137AAC49}" destId="{4C39252B-7B56-47D4-A339-CFDF7E40581E}" srcOrd="0" destOrd="0" presId="urn:microsoft.com/office/officeart/2008/layout/HorizontalMultiLevelHierarchy"/>
    <dgm:cxn modelId="{4B8DF6B3-E793-4787-A72B-0385B1338F70}" type="presParOf" srcId="{32881D0E-C29E-43C3-83C0-2D144DD9238A}" destId="{8A63894E-C543-41E2-87C9-B41FF8B8A645}" srcOrd="9" destOrd="0" presId="urn:microsoft.com/office/officeart/2008/layout/HorizontalMultiLevelHierarchy"/>
    <dgm:cxn modelId="{D1A0DECB-DFD4-4D58-A05F-1EBFF49D30F7}" type="presParOf" srcId="{8A63894E-C543-41E2-87C9-B41FF8B8A645}" destId="{D68F5FED-EF30-423F-AD3C-A42AB8B5D764}" srcOrd="0" destOrd="0" presId="urn:microsoft.com/office/officeart/2008/layout/HorizontalMultiLevelHierarchy"/>
    <dgm:cxn modelId="{E567942F-9E40-45AC-8E0D-770450DE1B2C}" type="presParOf" srcId="{8A63894E-C543-41E2-87C9-B41FF8B8A645}" destId="{B91F4C6C-D195-4B8E-8671-CB77D9738FFB}" srcOrd="1" destOrd="0" presId="urn:microsoft.com/office/officeart/2008/layout/HorizontalMultiLevelHierarchy"/>
    <dgm:cxn modelId="{06CA591A-C3D2-44C1-86B9-1DFBCD77346D}" type="presParOf" srcId="{B91F4C6C-D195-4B8E-8671-CB77D9738FFB}" destId="{85AA6835-392D-4C1B-BFC2-47E06F440950}" srcOrd="0" destOrd="0" presId="urn:microsoft.com/office/officeart/2008/layout/HorizontalMultiLevelHierarchy"/>
    <dgm:cxn modelId="{622F3ABD-AE8B-4A6A-B3A9-4CF074FD4AEF}" type="presParOf" srcId="{85AA6835-392D-4C1B-BFC2-47E06F440950}" destId="{1601C6F5-35FD-4429-8BD7-D40793D10F10}" srcOrd="0" destOrd="0" presId="urn:microsoft.com/office/officeart/2008/layout/HorizontalMultiLevelHierarchy"/>
    <dgm:cxn modelId="{4615CD6F-61E7-44F6-9794-3C39919CCD90}" type="presParOf" srcId="{B91F4C6C-D195-4B8E-8671-CB77D9738FFB}" destId="{B4A5C94F-B444-4E02-828F-B5588D43D385}" srcOrd="1" destOrd="0" presId="urn:microsoft.com/office/officeart/2008/layout/HorizontalMultiLevelHierarchy"/>
    <dgm:cxn modelId="{0859D567-F6B5-4935-9E3E-FD1BAD872B56}" type="presParOf" srcId="{B4A5C94F-B444-4E02-828F-B5588D43D385}" destId="{38CB5AA4-7AB3-4307-BBAB-17F7ACA27D8D}" srcOrd="0" destOrd="0" presId="urn:microsoft.com/office/officeart/2008/layout/HorizontalMultiLevelHierarchy"/>
    <dgm:cxn modelId="{98793D22-65AB-4416-9B60-6608A456F903}" type="presParOf" srcId="{B4A5C94F-B444-4E02-828F-B5588D43D385}" destId="{B16AA0FF-7727-4F7D-897E-7BD29E796DD7}" srcOrd="1" destOrd="0" presId="urn:microsoft.com/office/officeart/2008/layout/HorizontalMultiLevelHierarchy"/>
    <dgm:cxn modelId="{DAEC0E1A-CF48-44B0-AA24-98FCCE30F7B0}" type="presParOf" srcId="{32881D0E-C29E-43C3-83C0-2D144DD9238A}" destId="{53102B65-1D70-4680-8F5C-89E22131D311}" srcOrd="10" destOrd="0" presId="urn:microsoft.com/office/officeart/2008/layout/HorizontalMultiLevelHierarchy"/>
    <dgm:cxn modelId="{B2688520-334A-436D-BBE0-6C759E18E978}" type="presParOf" srcId="{53102B65-1D70-4680-8F5C-89E22131D311}" destId="{E31EA31B-F6CF-4D72-AEB4-0F2CF93A3F86}" srcOrd="0" destOrd="0" presId="urn:microsoft.com/office/officeart/2008/layout/HorizontalMultiLevelHierarchy"/>
    <dgm:cxn modelId="{B408B5AD-2818-4A80-BCB4-05A6D4A640E2}" type="presParOf" srcId="{32881D0E-C29E-43C3-83C0-2D144DD9238A}" destId="{462DA7C3-6E41-4A1C-8919-3D99A72E2474}" srcOrd="11" destOrd="0" presId="urn:microsoft.com/office/officeart/2008/layout/HorizontalMultiLevelHierarchy"/>
    <dgm:cxn modelId="{BC4EF19C-9E99-4687-AD00-3BB93C7A7869}" type="presParOf" srcId="{462DA7C3-6E41-4A1C-8919-3D99A72E2474}" destId="{51FDDA7F-C3C2-450F-AEDA-DB31DA8E617C}" srcOrd="0" destOrd="0" presId="urn:microsoft.com/office/officeart/2008/layout/HorizontalMultiLevelHierarchy"/>
    <dgm:cxn modelId="{BA8584CF-54DD-4EA9-80E0-97AB4290FD37}" type="presParOf" srcId="{462DA7C3-6E41-4A1C-8919-3D99A72E2474}" destId="{C3811E97-9996-44B1-A469-0E874F54AB90}" srcOrd="1" destOrd="0" presId="urn:microsoft.com/office/officeart/2008/layout/HorizontalMultiLevelHierarchy"/>
    <dgm:cxn modelId="{7E32597A-F2CB-461C-B1FD-0B8E5E11052D}" type="presParOf" srcId="{C3811E97-9996-44B1-A469-0E874F54AB90}" destId="{158C0D1A-F39F-42D4-A787-EAA96116EEE8}" srcOrd="0" destOrd="0" presId="urn:microsoft.com/office/officeart/2008/layout/HorizontalMultiLevelHierarchy"/>
    <dgm:cxn modelId="{6383F628-E41A-4A9A-A991-F3C3B9FA84B5}" type="presParOf" srcId="{158C0D1A-F39F-42D4-A787-EAA96116EEE8}" destId="{6CEE8DFB-2176-4B0C-936A-7F1FD042568F}" srcOrd="0" destOrd="0" presId="urn:microsoft.com/office/officeart/2008/layout/HorizontalMultiLevelHierarchy"/>
    <dgm:cxn modelId="{022129CE-0D71-49C7-BAEF-CC6C5D90499C}" type="presParOf" srcId="{C3811E97-9996-44B1-A469-0E874F54AB90}" destId="{A1F54493-8922-421C-917A-999582603BAE}" srcOrd="1" destOrd="0" presId="urn:microsoft.com/office/officeart/2008/layout/HorizontalMultiLevelHierarchy"/>
    <dgm:cxn modelId="{A60B79BB-3C1C-40AF-A33B-AFCE070705FD}" type="presParOf" srcId="{A1F54493-8922-421C-917A-999582603BAE}" destId="{3B18D2FC-B3DF-4802-8840-ACBCA8BA46C6}" srcOrd="0" destOrd="0" presId="urn:microsoft.com/office/officeart/2008/layout/HorizontalMultiLevelHierarchy"/>
    <dgm:cxn modelId="{BE870D74-1FE8-42CD-8BD6-E7C1377B18B7}" type="presParOf" srcId="{A1F54493-8922-421C-917A-999582603BAE}" destId="{9F252080-CFA0-4125-BFA1-0C0B38DFCF6D}" srcOrd="1" destOrd="0" presId="urn:microsoft.com/office/officeart/2008/layout/HorizontalMultiLevelHierarchy"/>
    <dgm:cxn modelId="{0C88FC6C-F247-49A1-A928-8AF3C36CC00A}" type="presParOf" srcId="{9F252080-CFA0-4125-BFA1-0C0B38DFCF6D}" destId="{307EB365-2E54-4E05-80E4-732A81077D5C}" srcOrd="0" destOrd="0" presId="urn:microsoft.com/office/officeart/2008/layout/HorizontalMultiLevelHierarchy"/>
    <dgm:cxn modelId="{0F0A4085-E90A-4821-B90D-E1B6F82E7FBE}" type="presParOf" srcId="{307EB365-2E54-4E05-80E4-732A81077D5C}" destId="{9318A687-4A29-472A-81F1-0566174E818B}" srcOrd="0" destOrd="0" presId="urn:microsoft.com/office/officeart/2008/layout/HorizontalMultiLevelHierarchy"/>
    <dgm:cxn modelId="{91178860-0725-494A-A270-D4BDDE6875EF}" type="presParOf" srcId="{9F252080-CFA0-4125-BFA1-0C0B38DFCF6D}" destId="{9DDFFD85-6242-489E-B460-0B5E46820A78}" srcOrd="1" destOrd="0" presId="urn:microsoft.com/office/officeart/2008/layout/HorizontalMultiLevelHierarchy"/>
    <dgm:cxn modelId="{57885601-0088-42D7-81DF-CFAEDA38D586}" type="presParOf" srcId="{9DDFFD85-6242-489E-B460-0B5E46820A78}" destId="{B3824F5F-B92E-4B91-A7D9-1E10AE76391F}" srcOrd="0" destOrd="0" presId="urn:microsoft.com/office/officeart/2008/layout/HorizontalMultiLevelHierarchy"/>
    <dgm:cxn modelId="{FA1B9D8A-7D7A-43AB-8300-4E8FF213BB54}" type="presParOf" srcId="{9DDFFD85-6242-489E-B460-0B5E46820A78}" destId="{D9CA2C9F-795B-46B3-B3DC-29ADACD5D67E}" srcOrd="1" destOrd="0" presId="urn:microsoft.com/office/officeart/2008/layout/HorizontalMultiLevelHierarchy"/>
    <dgm:cxn modelId="{512086AC-7AC4-40DE-8381-55C9549671D1}" type="presParOf" srcId="{32881D0E-C29E-43C3-83C0-2D144DD9238A}" destId="{77ADD770-B364-4B7D-9DA2-E5DADA5AD4C8}" srcOrd="12" destOrd="0" presId="urn:microsoft.com/office/officeart/2008/layout/HorizontalMultiLevelHierarchy"/>
    <dgm:cxn modelId="{61456D43-C9E3-4019-990A-B4CCEE1E1138}" type="presParOf" srcId="{77ADD770-B364-4B7D-9DA2-E5DADA5AD4C8}" destId="{0A3B5BE3-842A-4443-8B57-9B50544CF470}" srcOrd="0" destOrd="0" presId="urn:microsoft.com/office/officeart/2008/layout/HorizontalMultiLevelHierarchy"/>
    <dgm:cxn modelId="{B13C2D32-9258-4B5B-BD22-FC8968580D6D}" type="presParOf" srcId="{32881D0E-C29E-43C3-83C0-2D144DD9238A}" destId="{AD69C9CC-3D4B-4ACC-94C2-7FE846E2CCBA}" srcOrd="13" destOrd="0" presId="urn:microsoft.com/office/officeart/2008/layout/HorizontalMultiLevelHierarchy"/>
    <dgm:cxn modelId="{758569D7-DD28-44C8-8902-55A8F14CCA48}" type="presParOf" srcId="{AD69C9CC-3D4B-4ACC-94C2-7FE846E2CCBA}" destId="{3F375E94-5795-4A07-A46C-0223FB50251B}" srcOrd="0" destOrd="0" presId="urn:microsoft.com/office/officeart/2008/layout/HorizontalMultiLevelHierarchy"/>
    <dgm:cxn modelId="{77EF92EC-3740-4272-9009-D789EAB34B31}" type="presParOf" srcId="{AD69C9CC-3D4B-4ACC-94C2-7FE846E2CCBA}" destId="{5ED30B73-0DE0-49B4-910D-96D041A68716}" srcOrd="1" destOrd="0" presId="urn:microsoft.com/office/officeart/2008/layout/HorizontalMultiLevelHierarchy"/>
    <dgm:cxn modelId="{5830C80F-A36A-4862-A944-0C2869BE8022}" type="presParOf" srcId="{5ED30B73-0DE0-49B4-910D-96D041A68716}" destId="{F5F85B6E-99C8-4F1D-AF5D-B170488D8D85}" srcOrd="0" destOrd="0" presId="urn:microsoft.com/office/officeart/2008/layout/HorizontalMultiLevelHierarchy"/>
    <dgm:cxn modelId="{CD99397D-D43C-48A2-8417-6744A03123EC}" type="presParOf" srcId="{F5F85B6E-99C8-4F1D-AF5D-B170488D8D85}" destId="{04A3BD73-79D0-4C1F-A2A3-F7521E7E38C5}" srcOrd="0" destOrd="0" presId="urn:microsoft.com/office/officeart/2008/layout/HorizontalMultiLevelHierarchy"/>
    <dgm:cxn modelId="{2F8ACFE5-B924-4374-A630-EDF3D00C11A5}" type="presParOf" srcId="{5ED30B73-0DE0-49B4-910D-96D041A68716}" destId="{FF380CF8-5628-447D-A158-8BDA1EAA40C8}" srcOrd="1" destOrd="0" presId="urn:microsoft.com/office/officeart/2008/layout/HorizontalMultiLevelHierarchy"/>
    <dgm:cxn modelId="{CCB6CCFC-41DF-4F68-A789-B6D410CF551B}" type="presParOf" srcId="{FF380CF8-5628-447D-A158-8BDA1EAA40C8}" destId="{33E0CE31-2F7F-43E8-8863-B82780809ACD}" srcOrd="0" destOrd="0" presId="urn:microsoft.com/office/officeart/2008/layout/HorizontalMultiLevelHierarchy"/>
    <dgm:cxn modelId="{4A3106C8-C9B9-46EE-92FF-89B8BDE1ACB8}" type="presParOf" srcId="{FF380CF8-5628-447D-A158-8BDA1EAA40C8}" destId="{076698A1-E0B9-4E9E-B72B-C83737431261}" srcOrd="1" destOrd="0" presId="urn:microsoft.com/office/officeart/2008/layout/HorizontalMultiLevelHierarchy"/>
    <dgm:cxn modelId="{9051A4F6-8CE9-4C38-98C8-C0099C4DAB69}" type="presParOf" srcId="{32881D0E-C29E-43C3-83C0-2D144DD9238A}" destId="{7F5542E8-24EA-4906-8786-317BDC2E15D4}" srcOrd="14" destOrd="0" presId="urn:microsoft.com/office/officeart/2008/layout/HorizontalMultiLevelHierarchy"/>
    <dgm:cxn modelId="{502AEDE2-650D-4813-B726-7792041EDEBE}" type="presParOf" srcId="{7F5542E8-24EA-4906-8786-317BDC2E15D4}" destId="{6FD22EC3-4337-4EB9-B8A9-8F79FB6D1987}" srcOrd="0" destOrd="0" presId="urn:microsoft.com/office/officeart/2008/layout/HorizontalMultiLevelHierarchy"/>
    <dgm:cxn modelId="{2B6B6E4D-4C9D-4BE4-BF60-A41E544A99E9}" type="presParOf" srcId="{32881D0E-C29E-43C3-83C0-2D144DD9238A}" destId="{C6746AC0-D470-4947-9071-212C681D7851}" srcOrd="15" destOrd="0" presId="urn:microsoft.com/office/officeart/2008/layout/HorizontalMultiLevelHierarchy"/>
    <dgm:cxn modelId="{925FABD7-FAB5-43BB-9C85-E643290ADBB6}" type="presParOf" srcId="{C6746AC0-D470-4947-9071-212C681D7851}" destId="{4EF7663A-4631-4913-992C-D5A076FA8057}" srcOrd="0" destOrd="0" presId="urn:microsoft.com/office/officeart/2008/layout/HorizontalMultiLevelHierarchy"/>
    <dgm:cxn modelId="{209DAEBC-8574-4A9E-8CBE-740C2791564D}" type="presParOf" srcId="{C6746AC0-D470-4947-9071-212C681D7851}" destId="{FA082DE1-2059-4E18-8E7C-33EBCA6992CE}" srcOrd="1" destOrd="0" presId="urn:microsoft.com/office/officeart/2008/layout/HorizontalMultiLevelHierarchy"/>
    <dgm:cxn modelId="{88544017-0097-4FC9-9C02-35B8FBC792F8}" type="presParOf" srcId="{FA082DE1-2059-4E18-8E7C-33EBCA6992CE}" destId="{50EE7DB3-491F-42CA-962A-E8E6CB659473}" srcOrd="0" destOrd="0" presId="urn:microsoft.com/office/officeart/2008/layout/HorizontalMultiLevelHierarchy"/>
    <dgm:cxn modelId="{01023600-2CDD-4A6A-970F-C9D56EE724A2}" type="presParOf" srcId="{50EE7DB3-491F-42CA-962A-E8E6CB659473}" destId="{3D7D4120-6F36-4787-921A-40F9FD5930CF}" srcOrd="0" destOrd="0" presId="urn:microsoft.com/office/officeart/2008/layout/HorizontalMultiLevelHierarchy"/>
    <dgm:cxn modelId="{4F1C77DF-5633-42DE-871B-166848631B0D}" type="presParOf" srcId="{FA082DE1-2059-4E18-8E7C-33EBCA6992CE}" destId="{FB59E0A8-0E38-4674-AD91-89BE79C9AB6A}" srcOrd="1" destOrd="0" presId="urn:microsoft.com/office/officeart/2008/layout/HorizontalMultiLevelHierarchy"/>
    <dgm:cxn modelId="{144F4D79-55C8-4160-B076-94D0A815A96A}" type="presParOf" srcId="{FB59E0A8-0E38-4674-AD91-89BE79C9AB6A}" destId="{91C085F1-3DDA-403D-A5CC-C2E8A4143F07}" srcOrd="0" destOrd="0" presId="urn:microsoft.com/office/officeart/2008/layout/HorizontalMultiLevelHierarchy"/>
    <dgm:cxn modelId="{C51354B6-67D8-4D53-9D45-0A91E5345210}" type="presParOf" srcId="{FB59E0A8-0E38-4674-AD91-89BE79C9AB6A}" destId="{EA51E9AE-429A-4C93-88CF-1C91C3F1338B}" srcOrd="1" destOrd="0" presId="urn:microsoft.com/office/officeart/2008/layout/HorizontalMultiLevelHierarchy"/>
    <dgm:cxn modelId="{0601FD2E-7CFF-417B-8A83-4717C1E9A21C}" type="presParOf" srcId="{EA51E9AE-429A-4C93-88CF-1C91C3F1338B}" destId="{7C9322F8-E696-4ED8-ACBA-5CAEE0AE6077}" srcOrd="0" destOrd="0" presId="urn:microsoft.com/office/officeart/2008/layout/HorizontalMultiLevelHierarchy"/>
    <dgm:cxn modelId="{CE18B690-9C87-4DC0-BB33-AAB2281542A6}" type="presParOf" srcId="{7C9322F8-E696-4ED8-ACBA-5CAEE0AE6077}" destId="{720FBDFB-DE64-4175-9809-A3A2B657BFE6}" srcOrd="0" destOrd="0" presId="urn:microsoft.com/office/officeart/2008/layout/HorizontalMultiLevelHierarchy"/>
    <dgm:cxn modelId="{09D1F65B-6B95-4CEF-9775-3A411FF7DBA9}" type="presParOf" srcId="{EA51E9AE-429A-4C93-88CF-1C91C3F1338B}" destId="{715076CF-824C-4721-BE49-CBBCA1C5EE1C}" srcOrd="1" destOrd="0" presId="urn:microsoft.com/office/officeart/2008/layout/HorizontalMultiLevelHierarchy"/>
    <dgm:cxn modelId="{973EE1DA-FB8E-4B33-A010-7A9A337B74E6}" type="presParOf" srcId="{715076CF-824C-4721-BE49-CBBCA1C5EE1C}" destId="{D6C46212-D7F4-4582-8A07-CE15DAD491D0}" srcOrd="0" destOrd="0" presId="urn:microsoft.com/office/officeart/2008/layout/HorizontalMultiLevelHierarchy"/>
    <dgm:cxn modelId="{84442D30-832B-43A2-AF63-D632EEC8B680}" type="presParOf" srcId="{715076CF-824C-4721-BE49-CBBCA1C5EE1C}" destId="{47E808A8-5D08-417F-B7A0-DC95C4A366F7}" srcOrd="1" destOrd="0" presId="urn:microsoft.com/office/officeart/2008/layout/HorizontalMultiLevelHierarchy"/>
    <dgm:cxn modelId="{C9DABCF6-6F9B-47F6-A137-1152221C4427}" type="presParOf" srcId="{32881D0E-C29E-43C3-83C0-2D144DD9238A}" destId="{091937F4-0EB2-41EB-B275-D70FCD7C0063}" srcOrd="16" destOrd="0" presId="urn:microsoft.com/office/officeart/2008/layout/HorizontalMultiLevelHierarchy"/>
    <dgm:cxn modelId="{0FEE4D6E-9D4E-4C67-B156-BD75CCEB2A36}" type="presParOf" srcId="{091937F4-0EB2-41EB-B275-D70FCD7C0063}" destId="{3BD63973-20CD-434A-A922-1114492A5BF9}" srcOrd="0" destOrd="0" presId="urn:microsoft.com/office/officeart/2008/layout/HorizontalMultiLevelHierarchy"/>
    <dgm:cxn modelId="{7869561F-122E-4C59-82B9-B54E86506EAE}" type="presParOf" srcId="{32881D0E-C29E-43C3-83C0-2D144DD9238A}" destId="{A63130F4-7726-4E39-B89B-E35F90D29335}" srcOrd="17" destOrd="0" presId="urn:microsoft.com/office/officeart/2008/layout/HorizontalMultiLevelHierarchy"/>
    <dgm:cxn modelId="{C60E1882-9706-4CEB-B9F1-66C597FB950F}" type="presParOf" srcId="{A63130F4-7726-4E39-B89B-E35F90D29335}" destId="{641E726B-330F-4A7F-BD57-30BC208709F2}" srcOrd="0" destOrd="0" presId="urn:microsoft.com/office/officeart/2008/layout/HorizontalMultiLevelHierarchy"/>
    <dgm:cxn modelId="{43262F58-9094-4B35-A591-044E2BEBE3E1}" type="presParOf" srcId="{A63130F4-7726-4E39-B89B-E35F90D29335}" destId="{A46DC00D-226C-435A-A34B-94EDFCAFAF6E}" srcOrd="1" destOrd="0" presId="urn:microsoft.com/office/officeart/2008/layout/HorizontalMultiLevelHierarchy"/>
    <dgm:cxn modelId="{5814E610-A6A6-4ADF-BE7B-F77DBB34FD5E}" type="presParOf" srcId="{A46DC00D-226C-435A-A34B-94EDFCAFAF6E}" destId="{D6969596-06E8-4032-8D13-7589D599636B}" srcOrd="0" destOrd="0" presId="urn:microsoft.com/office/officeart/2008/layout/HorizontalMultiLevelHierarchy"/>
    <dgm:cxn modelId="{B43AC5E1-F0AA-4808-860C-8A0736B98F97}" type="presParOf" srcId="{D6969596-06E8-4032-8D13-7589D599636B}" destId="{45879B74-4A97-4767-9075-374DB1EB41A0}" srcOrd="0" destOrd="0" presId="urn:microsoft.com/office/officeart/2008/layout/HorizontalMultiLevelHierarchy"/>
    <dgm:cxn modelId="{4D34B8C9-C018-49B2-9C14-68D521920942}" type="presParOf" srcId="{A46DC00D-226C-435A-A34B-94EDFCAFAF6E}" destId="{A1BD28D3-B741-4050-B521-3EE1B3B1BE25}" srcOrd="1" destOrd="0" presId="urn:microsoft.com/office/officeart/2008/layout/HorizontalMultiLevelHierarchy"/>
    <dgm:cxn modelId="{92EF56C1-6100-4C5A-AFA4-3B79EAD3C8E4}" type="presParOf" srcId="{A1BD28D3-B741-4050-B521-3EE1B3B1BE25}" destId="{5FDDEEA5-301E-41D0-AEAB-8F9142F8A010}" srcOrd="0" destOrd="0" presId="urn:microsoft.com/office/officeart/2008/layout/HorizontalMultiLevelHierarchy"/>
    <dgm:cxn modelId="{6228A6F1-7586-42A4-B8EF-69CF971462F1}" type="presParOf" srcId="{A1BD28D3-B741-4050-B521-3EE1B3B1BE25}" destId="{45725D58-8767-44A1-9681-C2313B3E708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B0337-14F5-4A91-8895-8DE235C2B883}">
      <dsp:nvSpPr>
        <dsp:cNvPr id="0" name=""/>
        <dsp:cNvSpPr/>
      </dsp:nvSpPr>
      <dsp:spPr>
        <a:xfrm>
          <a:off x="2883639" y="1462623"/>
          <a:ext cx="188622" cy="826345"/>
        </a:xfrm>
        <a:custGeom>
          <a:avLst/>
          <a:gdLst/>
          <a:ahLst/>
          <a:cxnLst/>
          <a:rect l="0" t="0" r="0" b="0"/>
          <a:pathLst>
            <a:path>
              <a:moveTo>
                <a:pt x="188622" y="0"/>
              </a:moveTo>
              <a:lnTo>
                <a:pt x="188622" y="826345"/>
              </a:lnTo>
              <a:lnTo>
                <a:pt x="0" y="826345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094A2-9955-4832-9391-13F70A32A0BA}">
      <dsp:nvSpPr>
        <dsp:cNvPr id="0" name=""/>
        <dsp:cNvSpPr/>
      </dsp:nvSpPr>
      <dsp:spPr>
        <a:xfrm>
          <a:off x="3072262" y="1462623"/>
          <a:ext cx="2173647" cy="1652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068"/>
              </a:lnTo>
              <a:lnTo>
                <a:pt x="2173647" y="1464068"/>
              </a:lnTo>
              <a:lnTo>
                <a:pt x="2173647" y="165269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D614F-ABA0-4F1D-B734-DFA18D6135DB}">
      <dsp:nvSpPr>
        <dsp:cNvPr id="0" name=""/>
        <dsp:cNvSpPr/>
      </dsp:nvSpPr>
      <dsp:spPr>
        <a:xfrm>
          <a:off x="3026542" y="1462623"/>
          <a:ext cx="91440" cy="1652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269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0BC7D-9AA3-4755-B58F-5527868405CA}">
      <dsp:nvSpPr>
        <dsp:cNvPr id="0" name=""/>
        <dsp:cNvSpPr/>
      </dsp:nvSpPr>
      <dsp:spPr>
        <a:xfrm>
          <a:off x="1017751" y="1462623"/>
          <a:ext cx="2054510" cy="1669711"/>
        </a:xfrm>
        <a:custGeom>
          <a:avLst/>
          <a:gdLst/>
          <a:ahLst/>
          <a:cxnLst/>
          <a:rect l="0" t="0" r="0" b="0"/>
          <a:pathLst>
            <a:path>
              <a:moveTo>
                <a:pt x="2054510" y="0"/>
              </a:moveTo>
              <a:lnTo>
                <a:pt x="2054510" y="1481089"/>
              </a:lnTo>
              <a:lnTo>
                <a:pt x="0" y="1481089"/>
              </a:lnTo>
              <a:lnTo>
                <a:pt x="0" y="166971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BE062-618F-4372-BD58-8C16FAB5FAB6}">
      <dsp:nvSpPr>
        <dsp:cNvPr id="0" name=""/>
        <dsp:cNvSpPr/>
      </dsp:nvSpPr>
      <dsp:spPr>
        <a:xfrm>
          <a:off x="2174060" y="564421"/>
          <a:ext cx="1796403" cy="8982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rodič</a:t>
          </a:r>
        </a:p>
      </dsp:txBody>
      <dsp:txXfrm>
        <a:off x="2174060" y="564421"/>
        <a:ext cx="1796403" cy="898201"/>
      </dsp:txXfrm>
    </dsp:sp>
    <dsp:sp modelId="{D8002D9E-44D6-4CB1-84E7-F848D7B7184F}">
      <dsp:nvSpPr>
        <dsp:cNvPr id="0" name=""/>
        <dsp:cNvSpPr/>
      </dsp:nvSpPr>
      <dsp:spPr>
        <a:xfrm>
          <a:off x="119549" y="3132335"/>
          <a:ext cx="1796403" cy="8982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VP</a:t>
          </a:r>
        </a:p>
      </dsp:txBody>
      <dsp:txXfrm>
        <a:off x="119549" y="3132335"/>
        <a:ext cx="1796403" cy="898201"/>
      </dsp:txXfrm>
    </dsp:sp>
    <dsp:sp modelId="{697228D5-F704-436A-A15C-4F32977B4399}">
      <dsp:nvSpPr>
        <dsp:cNvPr id="0" name=""/>
        <dsp:cNvSpPr/>
      </dsp:nvSpPr>
      <dsp:spPr>
        <a:xfrm>
          <a:off x="2174060" y="3115314"/>
          <a:ext cx="1796403" cy="8982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ŠMP</a:t>
          </a:r>
        </a:p>
      </dsp:txBody>
      <dsp:txXfrm>
        <a:off x="2174060" y="3115314"/>
        <a:ext cx="1796403" cy="898201"/>
      </dsp:txXfrm>
    </dsp:sp>
    <dsp:sp modelId="{742FA3E2-8807-4F84-85AE-ADFCE22816B9}">
      <dsp:nvSpPr>
        <dsp:cNvPr id="0" name=""/>
        <dsp:cNvSpPr/>
      </dsp:nvSpPr>
      <dsp:spPr>
        <a:xfrm>
          <a:off x="4347708" y="3115314"/>
          <a:ext cx="1796403" cy="8982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školní specialista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(školní psycholog nebo speciální pedagog)</a:t>
          </a:r>
        </a:p>
      </dsp:txBody>
      <dsp:txXfrm>
        <a:off x="4347708" y="3115314"/>
        <a:ext cx="1796403" cy="898201"/>
      </dsp:txXfrm>
    </dsp:sp>
    <dsp:sp modelId="{6DD96BC4-9FA7-4C1B-AF48-9A5636A3B32A}">
      <dsp:nvSpPr>
        <dsp:cNvPr id="0" name=""/>
        <dsp:cNvSpPr/>
      </dsp:nvSpPr>
      <dsp:spPr>
        <a:xfrm>
          <a:off x="1087236" y="1839868"/>
          <a:ext cx="1796403" cy="8982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učitel</a:t>
          </a:r>
        </a:p>
      </dsp:txBody>
      <dsp:txXfrm>
        <a:off x="1087236" y="1839868"/>
        <a:ext cx="1796403" cy="898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CAFFF-0EF4-4CEA-BEE3-4F95EC12B294}">
      <dsp:nvSpPr>
        <dsp:cNvPr id="0" name=""/>
        <dsp:cNvSpPr/>
      </dsp:nvSpPr>
      <dsp:spPr>
        <a:xfrm>
          <a:off x="2516944" y="3861266"/>
          <a:ext cx="334358" cy="1392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179" y="0"/>
              </a:lnTo>
              <a:lnTo>
                <a:pt x="167179" y="1392246"/>
              </a:lnTo>
              <a:lnTo>
                <a:pt x="334358" y="1392246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2648328" y="4521593"/>
        <a:ext cx="71591" cy="71591"/>
      </dsp:txXfrm>
    </dsp:sp>
    <dsp:sp modelId="{D86373C6-E9B1-491A-ADEC-5FDB2D7F66D2}">
      <dsp:nvSpPr>
        <dsp:cNvPr id="0" name=""/>
        <dsp:cNvSpPr/>
      </dsp:nvSpPr>
      <dsp:spPr>
        <a:xfrm>
          <a:off x="510793" y="3542708"/>
          <a:ext cx="334358" cy="318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179" y="0"/>
              </a:lnTo>
              <a:lnTo>
                <a:pt x="167179" y="318558"/>
              </a:lnTo>
              <a:lnTo>
                <a:pt x="334358" y="318558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666427" y="3690442"/>
        <a:ext cx="23090" cy="23090"/>
      </dsp:txXfrm>
    </dsp:sp>
    <dsp:sp modelId="{7696D99D-5A64-4FCE-B26F-269361D13D1E}">
      <dsp:nvSpPr>
        <dsp:cNvPr id="0" name=""/>
        <dsp:cNvSpPr/>
      </dsp:nvSpPr>
      <dsp:spPr>
        <a:xfrm>
          <a:off x="6529246" y="6045452"/>
          <a:ext cx="334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358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6688067" y="6082813"/>
        <a:ext cx="16717" cy="16717"/>
      </dsp:txXfrm>
    </dsp:sp>
    <dsp:sp modelId="{9AFE8310-0DD1-4A01-B850-EDC4A288308F}">
      <dsp:nvSpPr>
        <dsp:cNvPr id="0" name=""/>
        <dsp:cNvSpPr/>
      </dsp:nvSpPr>
      <dsp:spPr>
        <a:xfrm>
          <a:off x="4524266" y="1766760"/>
          <a:ext cx="333188" cy="4324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594" y="0"/>
              </a:lnTo>
              <a:lnTo>
                <a:pt x="166594" y="4324412"/>
              </a:lnTo>
              <a:lnTo>
                <a:pt x="333188" y="4324412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/>
        </a:p>
      </dsp:txBody>
      <dsp:txXfrm>
        <a:off x="4582429" y="3820535"/>
        <a:ext cx="216861" cy="216861"/>
      </dsp:txXfrm>
    </dsp:sp>
    <dsp:sp modelId="{F6A3CA3D-6F94-4847-8882-FF99751482F1}">
      <dsp:nvSpPr>
        <dsp:cNvPr id="0" name=""/>
        <dsp:cNvSpPr/>
      </dsp:nvSpPr>
      <dsp:spPr>
        <a:xfrm>
          <a:off x="8535398" y="5408336"/>
          <a:ext cx="334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358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8694218" y="5445697"/>
        <a:ext cx="16717" cy="16717"/>
      </dsp:txXfrm>
    </dsp:sp>
    <dsp:sp modelId="{0AA4BF8C-F260-4C48-801C-1642104482F9}">
      <dsp:nvSpPr>
        <dsp:cNvPr id="0" name=""/>
        <dsp:cNvSpPr/>
      </dsp:nvSpPr>
      <dsp:spPr>
        <a:xfrm>
          <a:off x="6529246" y="5408336"/>
          <a:ext cx="334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358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6688067" y="5445697"/>
        <a:ext cx="16717" cy="16717"/>
      </dsp:txXfrm>
    </dsp:sp>
    <dsp:sp modelId="{2875206C-C0D4-4C2A-B784-13B421892883}">
      <dsp:nvSpPr>
        <dsp:cNvPr id="0" name=""/>
        <dsp:cNvSpPr/>
      </dsp:nvSpPr>
      <dsp:spPr>
        <a:xfrm>
          <a:off x="4524266" y="1766760"/>
          <a:ext cx="333188" cy="3687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594" y="0"/>
              </a:lnTo>
              <a:lnTo>
                <a:pt x="166594" y="3687296"/>
              </a:lnTo>
              <a:lnTo>
                <a:pt x="333188" y="3687296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4598302" y="3517850"/>
        <a:ext cx="185115" cy="185115"/>
      </dsp:txXfrm>
    </dsp:sp>
    <dsp:sp modelId="{50EE7DB3-491F-42CA-962A-E8E6CB659473}">
      <dsp:nvSpPr>
        <dsp:cNvPr id="0" name=""/>
        <dsp:cNvSpPr/>
      </dsp:nvSpPr>
      <dsp:spPr>
        <a:xfrm>
          <a:off x="6529246" y="4771220"/>
          <a:ext cx="334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358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6688067" y="4808581"/>
        <a:ext cx="16717" cy="16717"/>
      </dsp:txXfrm>
    </dsp:sp>
    <dsp:sp modelId="{7F5542E8-24EA-4906-8786-317BDC2E15D4}">
      <dsp:nvSpPr>
        <dsp:cNvPr id="0" name=""/>
        <dsp:cNvSpPr/>
      </dsp:nvSpPr>
      <dsp:spPr>
        <a:xfrm>
          <a:off x="4524266" y="1766760"/>
          <a:ext cx="333188" cy="3050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594" y="0"/>
              </a:lnTo>
              <a:lnTo>
                <a:pt x="166594" y="3050180"/>
              </a:lnTo>
              <a:lnTo>
                <a:pt x="333188" y="305018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50" kern="1200"/>
        </a:p>
      </dsp:txBody>
      <dsp:txXfrm>
        <a:off x="4614152" y="3215142"/>
        <a:ext cx="153416" cy="153416"/>
      </dsp:txXfrm>
    </dsp:sp>
    <dsp:sp modelId="{18C70598-5611-4D33-B608-AEF0669C27CF}">
      <dsp:nvSpPr>
        <dsp:cNvPr id="0" name=""/>
        <dsp:cNvSpPr/>
      </dsp:nvSpPr>
      <dsp:spPr>
        <a:xfrm>
          <a:off x="8535398" y="4134104"/>
          <a:ext cx="334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358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8694218" y="4171465"/>
        <a:ext cx="16717" cy="16717"/>
      </dsp:txXfrm>
    </dsp:sp>
    <dsp:sp modelId="{F5F85B6E-99C8-4F1D-AF5D-B170488D8D85}">
      <dsp:nvSpPr>
        <dsp:cNvPr id="0" name=""/>
        <dsp:cNvSpPr/>
      </dsp:nvSpPr>
      <dsp:spPr>
        <a:xfrm>
          <a:off x="6529246" y="4134104"/>
          <a:ext cx="334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358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6688067" y="4171465"/>
        <a:ext cx="16717" cy="16717"/>
      </dsp:txXfrm>
    </dsp:sp>
    <dsp:sp modelId="{77ADD770-B364-4B7D-9DA2-E5DADA5AD4C8}">
      <dsp:nvSpPr>
        <dsp:cNvPr id="0" name=""/>
        <dsp:cNvSpPr/>
      </dsp:nvSpPr>
      <dsp:spPr>
        <a:xfrm>
          <a:off x="4524266" y="1766760"/>
          <a:ext cx="333188" cy="2413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594" y="0"/>
              </a:lnTo>
              <a:lnTo>
                <a:pt x="166594" y="2413064"/>
              </a:lnTo>
              <a:lnTo>
                <a:pt x="333188" y="2413064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4629961" y="2912393"/>
        <a:ext cx="121797" cy="121797"/>
      </dsp:txXfrm>
    </dsp:sp>
    <dsp:sp modelId="{307EB365-2E54-4E05-80E4-732A81077D5C}">
      <dsp:nvSpPr>
        <dsp:cNvPr id="0" name=""/>
        <dsp:cNvSpPr/>
      </dsp:nvSpPr>
      <dsp:spPr>
        <a:xfrm>
          <a:off x="8535398" y="3496988"/>
          <a:ext cx="334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358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8694218" y="3534349"/>
        <a:ext cx="16717" cy="16717"/>
      </dsp:txXfrm>
    </dsp:sp>
    <dsp:sp modelId="{158C0D1A-F39F-42D4-A787-EAA96116EEE8}">
      <dsp:nvSpPr>
        <dsp:cNvPr id="0" name=""/>
        <dsp:cNvSpPr/>
      </dsp:nvSpPr>
      <dsp:spPr>
        <a:xfrm>
          <a:off x="6529246" y="3496988"/>
          <a:ext cx="334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358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6688067" y="3534349"/>
        <a:ext cx="16717" cy="16717"/>
      </dsp:txXfrm>
    </dsp:sp>
    <dsp:sp modelId="{53102B65-1D70-4680-8F5C-89E22131D311}">
      <dsp:nvSpPr>
        <dsp:cNvPr id="0" name=""/>
        <dsp:cNvSpPr/>
      </dsp:nvSpPr>
      <dsp:spPr>
        <a:xfrm>
          <a:off x="4524266" y="1766760"/>
          <a:ext cx="333188" cy="1775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594" y="0"/>
              </a:lnTo>
              <a:lnTo>
                <a:pt x="166594" y="1775948"/>
              </a:lnTo>
              <a:lnTo>
                <a:pt x="333188" y="1775948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4645686" y="2609561"/>
        <a:ext cx="90346" cy="90346"/>
      </dsp:txXfrm>
    </dsp:sp>
    <dsp:sp modelId="{714D7B11-E6F3-4162-B77B-C5BEE5C6B0D0}">
      <dsp:nvSpPr>
        <dsp:cNvPr id="0" name=""/>
        <dsp:cNvSpPr/>
      </dsp:nvSpPr>
      <dsp:spPr>
        <a:xfrm>
          <a:off x="8535398" y="2859872"/>
          <a:ext cx="334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358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8694218" y="2897233"/>
        <a:ext cx="16717" cy="16717"/>
      </dsp:txXfrm>
    </dsp:sp>
    <dsp:sp modelId="{85AA6835-392D-4C1B-BFC2-47E06F440950}">
      <dsp:nvSpPr>
        <dsp:cNvPr id="0" name=""/>
        <dsp:cNvSpPr/>
      </dsp:nvSpPr>
      <dsp:spPr>
        <a:xfrm>
          <a:off x="6529246" y="2859872"/>
          <a:ext cx="334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358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6688067" y="2897233"/>
        <a:ext cx="16717" cy="16717"/>
      </dsp:txXfrm>
    </dsp:sp>
    <dsp:sp modelId="{7FB04715-5B05-461D-9FA9-6050137AAC49}">
      <dsp:nvSpPr>
        <dsp:cNvPr id="0" name=""/>
        <dsp:cNvSpPr/>
      </dsp:nvSpPr>
      <dsp:spPr>
        <a:xfrm>
          <a:off x="4524266" y="1766760"/>
          <a:ext cx="333188" cy="1138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594" y="0"/>
              </a:lnTo>
              <a:lnTo>
                <a:pt x="166594" y="1138832"/>
              </a:lnTo>
              <a:lnTo>
                <a:pt x="333188" y="1138832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4661195" y="2306512"/>
        <a:ext cx="59328" cy="59328"/>
      </dsp:txXfrm>
    </dsp:sp>
    <dsp:sp modelId="{00638205-F674-4E84-886B-F0CFEBB00378}">
      <dsp:nvSpPr>
        <dsp:cNvPr id="0" name=""/>
        <dsp:cNvSpPr/>
      </dsp:nvSpPr>
      <dsp:spPr>
        <a:xfrm>
          <a:off x="8535398" y="2222756"/>
          <a:ext cx="334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358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8694218" y="2260117"/>
        <a:ext cx="16717" cy="16717"/>
      </dsp:txXfrm>
    </dsp:sp>
    <dsp:sp modelId="{D983204E-6D7A-433F-8871-07F65C674307}">
      <dsp:nvSpPr>
        <dsp:cNvPr id="0" name=""/>
        <dsp:cNvSpPr/>
      </dsp:nvSpPr>
      <dsp:spPr>
        <a:xfrm>
          <a:off x="6529246" y="2222756"/>
          <a:ext cx="334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358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6688067" y="2260117"/>
        <a:ext cx="16717" cy="16717"/>
      </dsp:txXfrm>
    </dsp:sp>
    <dsp:sp modelId="{350078A9-6CDA-4CC6-9555-8AC96D14ED5F}">
      <dsp:nvSpPr>
        <dsp:cNvPr id="0" name=""/>
        <dsp:cNvSpPr/>
      </dsp:nvSpPr>
      <dsp:spPr>
        <a:xfrm>
          <a:off x="4524266" y="1766760"/>
          <a:ext cx="333188" cy="501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594" y="0"/>
              </a:lnTo>
              <a:lnTo>
                <a:pt x="166594" y="501716"/>
              </a:lnTo>
              <a:lnTo>
                <a:pt x="333188" y="501716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4675803" y="2002561"/>
        <a:ext cx="30113" cy="30113"/>
      </dsp:txXfrm>
    </dsp:sp>
    <dsp:sp modelId="{C6649236-4353-437A-8731-34CA816B7624}">
      <dsp:nvSpPr>
        <dsp:cNvPr id="0" name=""/>
        <dsp:cNvSpPr/>
      </dsp:nvSpPr>
      <dsp:spPr>
        <a:xfrm>
          <a:off x="8535398" y="1585640"/>
          <a:ext cx="334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358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8694218" y="1623001"/>
        <a:ext cx="16717" cy="16717"/>
      </dsp:txXfrm>
    </dsp:sp>
    <dsp:sp modelId="{0D7D2400-3A2D-4DAA-903E-197D2B847756}">
      <dsp:nvSpPr>
        <dsp:cNvPr id="0" name=""/>
        <dsp:cNvSpPr/>
      </dsp:nvSpPr>
      <dsp:spPr>
        <a:xfrm>
          <a:off x="6529246" y="1585640"/>
          <a:ext cx="334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358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6688067" y="1623001"/>
        <a:ext cx="16717" cy="16717"/>
      </dsp:txXfrm>
    </dsp:sp>
    <dsp:sp modelId="{E9212E7D-1E5B-4967-A92A-B317C29410C9}">
      <dsp:nvSpPr>
        <dsp:cNvPr id="0" name=""/>
        <dsp:cNvSpPr/>
      </dsp:nvSpPr>
      <dsp:spPr>
        <a:xfrm>
          <a:off x="4524266" y="1631360"/>
          <a:ext cx="333188" cy="135399"/>
        </a:xfrm>
        <a:custGeom>
          <a:avLst/>
          <a:gdLst/>
          <a:ahLst/>
          <a:cxnLst/>
          <a:rect l="0" t="0" r="0" b="0"/>
          <a:pathLst>
            <a:path>
              <a:moveTo>
                <a:pt x="0" y="135399"/>
              </a:moveTo>
              <a:lnTo>
                <a:pt x="166594" y="135399"/>
              </a:lnTo>
              <a:lnTo>
                <a:pt x="166594" y="0"/>
              </a:lnTo>
              <a:lnTo>
                <a:pt x="333188" y="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4681869" y="1690069"/>
        <a:ext cx="17982" cy="17982"/>
      </dsp:txXfrm>
    </dsp:sp>
    <dsp:sp modelId="{4AE7DAC0-13BF-4A30-B2EF-EC479C18479E}">
      <dsp:nvSpPr>
        <dsp:cNvPr id="0" name=""/>
        <dsp:cNvSpPr/>
      </dsp:nvSpPr>
      <dsp:spPr>
        <a:xfrm>
          <a:off x="6529246" y="948524"/>
          <a:ext cx="334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358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6688067" y="985885"/>
        <a:ext cx="16717" cy="16717"/>
      </dsp:txXfrm>
    </dsp:sp>
    <dsp:sp modelId="{690F1C40-EA0B-4882-8E51-0E372CCA6078}">
      <dsp:nvSpPr>
        <dsp:cNvPr id="0" name=""/>
        <dsp:cNvSpPr/>
      </dsp:nvSpPr>
      <dsp:spPr>
        <a:xfrm>
          <a:off x="4524266" y="994244"/>
          <a:ext cx="333188" cy="772515"/>
        </a:xfrm>
        <a:custGeom>
          <a:avLst/>
          <a:gdLst/>
          <a:ahLst/>
          <a:cxnLst/>
          <a:rect l="0" t="0" r="0" b="0"/>
          <a:pathLst>
            <a:path>
              <a:moveTo>
                <a:pt x="0" y="772515"/>
              </a:moveTo>
              <a:lnTo>
                <a:pt x="166594" y="772515"/>
              </a:lnTo>
              <a:lnTo>
                <a:pt x="166594" y="0"/>
              </a:lnTo>
              <a:lnTo>
                <a:pt x="333188" y="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4669827" y="1359469"/>
        <a:ext cx="42065" cy="42065"/>
      </dsp:txXfrm>
    </dsp:sp>
    <dsp:sp modelId="{F6E39C72-1CF0-4BCD-8471-D7D818870C39}">
      <dsp:nvSpPr>
        <dsp:cNvPr id="0" name=""/>
        <dsp:cNvSpPr/>
      </dsp:nvSpPr>
      <dsp:spPr>
        <a:xfrm>
          <a:off x="6529246" y="311408"/>
          <a:ext cx="3343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358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6688067" y="348769"/>
        <a:ext cx="16717" cy="16717"/>
      </dsp:txXfrm>
    </dsp:sp>
    <dsp:sp modelId="{D523CBFA-B293-4CA1-AB97-DA4C94ACE08B}">
      <dsp:nvSpPr>
        <dsp:cNvPr id="0" name=""/>
        <dsp:cNvSpPr/>
      </dsp:nvSpPr>
      <dsp:spPr>
        <a:xfrm>
          <a:off x="4524266" y="357128"/>
          <a:ext cx="333188" cy="1409632"/>
        </a:xfrm>
        <a:custGeom>
          <a:avLst/>
          <a:gdLst/>
          <a:ahLst/>
          <a:cxnLst/>
          <a:rect l="0" t="0" r="0" b="0"/>
          <a:pathLst>
            <a:path>
              <a:moveTo>
                <a:pt x="0" y="1409632"/>
              </a:moveTo>
              <a:lnTo>
                <a:pt x="166594" y="1409632"/>
              </a:lnTo>
              <a:lnTo>
                <a:pt x="166594" y="0"/>
              </a:lnTo>
              <a:lnTo>
                <a:pt x="333188" y="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4654648" y="1025732"/>
        <a:ext cx="72423" cy="72423"/>
      </dsp:txXfrm>
    </dsp:sp>
    <dsp:sp modelId="{37DE8CF5-524A-480A-A9A7-D3089FE2354E}">
      <dsp:nvSpPr>
        <dsp:cNvPr id="0" name=""/>
        <dsp:cNvSpPr/>
      </dsp:nvSpPr>
      <dsp:spPr>
        <a:xfrm>
          <a:off x="2516944" y="1766760"/>
          <a:ext cx="335528" cy="1457390"/>
        </a:xfrm>
        <a:custGeom>
          <a:avLst/>
          <a:gdLst/>
          <a:ahLst/>
          <a:cxnLst/>
          <a:rect l="0" t="0" r="0" b="0"/>
          <a:pathLst>
            <a:path>
              <a:moveTo>
                <a:pt x="0" y="1457390"/>
              </a:moveTo>
              <a:lnTo>
                <a:pt x="167764" y="1457390"/>
              </a:lnTo>
              <a:lnTo>
                <a:pt x="167764" y="0"/>
              </a:lnTo>
              <a:lnTo>
                <a:pt x="335528" y="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2647321" y="2458067"/>
        <a:ext cx="74775" cy="74775"/>
      </dsp:txXfrm>
    </dsp:sp>
    <dsp:sp modelId="{A412682E-9286-47C8-A336-69F3B073FD70}">
      <dsp:nvSpPr>
        <dsp:cNvPr id="0" name=""/>
        <dsp:cNvSpPr/>
      </dsp:nvSpPr>
      <dsp:spPr>
        <a:xfrm>
          <a:off x="510793" y="3224150"/>
          <a:ext cx="334358" cy="318558"/>
        </a:xfrm>
        <a:custGeom>
          <a:avLst/>
          <a:gdLst/>
          <a:ahLst/>
          <a:cxnLst/>
          <a:rect l="0" t="0" r="0" b="0"/>
          <a:pathLst>
            <a:path>
              <a:moveTo>
                <a:pt x="0" y="318558"/>
              </a:moveTo>
              <a:lnTo>
                <a:pt x="167179" y="318558"/>
              </a:lnTo>
              <a:lnTo>
                <a:pt x="167179" y="0"/>
              </a:lnTo>
              <a:lnTo>
                <a:pt x="334358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666427" y="3371884"/>
        <a:ext cx="23090" cy="23090"/>
      </dsp:txXfrm>
    </dsp:sp>
    <dsp:sp modelId="{85AA78B4-89EE-45DD-A4BB-A7F775DE9E4E}">
      <dsp:nvSpPr>
        <dsp:cNvPr id="0" name=""/>
        <dsp:cNvSpPr/>
      </dsp:nvSpPr>
      <dsp:spPr>
        <a:xfrm rot="16200000">
          <a:off x="-1085349" y="3287862"/>
          <a:ext cx="2682593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výchovné potíže</a:t>
          </a:r>
        </a:p>
      </dsp:txBody>
      <dsp:txXfrm>
        <a:off x="-1085349" y="3287862"/>
        <a:ext cx="2682593" cy="509692"/>
      </dsp:txXfrm>
    </dsp:sp>
    <dsp:sp modelId="{9C5579AB-FB9C-4C53-9A5C-944710ADA337}">
      <dsp:nvSpPr>
        <dsp:cNvPr id="0" name=""/>
        <dsp:cNvSpPr/>
      </dsp:nvSpPr>
      <dsp:spPr>
        <a:xfrm>
          <a:off x="845152" y="2969304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předškoláci</a:t>
          </a:r>
        </a:p>
      </dsp:txBody>
      <dsp:txXfrm>
        <a:off x="845152" y="2969304"/>
        <a:ext cx="1671792" cy="509692"/>
      </dsp:txXfrm>
    </dsp:sp>
    <dsp:sp modelId="{1EB5C6CA-6BA2-4D35-9173-E592544F0AB9}">
      <dsp:nvSpPr>
        <dsp:cNvPr id="0" name=""/>
        <dsp:cNvSpPr/>
      </dsp:nvSpPr>
      <dsp:spPr>
        <a:xfrm rot="16200000">
          <a:off x="2852473" y="1511913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PPP, klinický psycholog, CKI, SRP</a:t>
          </a:r>
        </a:p>
      </dsp:txBody>
      <dsp:txXfrm>
        <a:off x="2852473" y="1511913"/>
        <a:ext cx="1671792" cy="509692"/>
      </dsp:txXfrm>
    </dsp:sp>
    <dsp:sp modelId="{FC051944-E610-49FD-BF93-D7880A825F22}">
      <dsp:nvSpPr>
        <dsp:cNvPr id="0" name=""/>
        <dsp:cNvSpPr/>
      </dsp:nvSpPr>
      <dsp:spPr>
        <a:xfrm>
          <a:off x="4857454" y="102281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neposlušnost, nerespektování</a:t>
          </a:r>
        </a:p>
      </dsp:txBody>
      <dsp:txXfrm>
        <a:off x="4857454" y="102281"/>
        <a:ext cx="1671792" cy="509692"/>
      </dsp:txXfrm>
    </dsp:sp>
    <dsp:sp modelId="{0F1C8798-61B3-446E-95A9-3D4CF495FBC4}">
      <dsp:nvSpPr>
        <dsp:cNvPr id="0" name=""/>
        <dsp:cNvSpPr/>
      </dsp:nvSpPr>
      <dsp:spPr>
        <a:xfrm>
          <a:off x="6863605" y="102281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SVP, TDZ, PPP</a:t>
          </a:r>
          <a:endParaRPr lang="cs-CZ" sz="1100" kern="1200" dirty="0"/>
        </a:p>
      </dsp:txBody>
      <dsp:txXfrm>
        <a:off x="6863605" y="102281"/>
        <a:ext cx="1671792" cy="509692"/>
      </dsp:txXfrm>
    </dsp:sp>
    <dsp:sp modelId="{B004C9FE-0FEE-4124-9092-3B269840305B}">
      <dsp:nvSpPr>
        <dsp:cNvPr id="0" name=""/>
        <dsp:cNvSpPr/>
      </dsp:nvSpPr>
      <dsp:spPr>
        <a:xfrm>
          <a:off x="4857454" y="739397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bojácnost, plačtivost</a:t>
          </a:r>
        </a:p>
      </dsp:txBody>
      <dsp:txXfrm>
        <a:off x="4857454" y="739397"/>
        <a:ext cx="1671792" cy="509692"/>
      </dsp:txXfrm>
    </dsp:sp>
    <dsp:sp modelId="{FCCA8824-37CF-43BB-B8D8-51F033CEFB16}">
      <dsp:nvSpPr>
        <dsp:cNvPr id="0" name=""/>
        <dsp:cNvSpPr/>
      </dsp:nvSpPr>
      <dsp:spPr>
        <a:xfrm>
          <a:off x="6863605" y="739397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TDZ, CKI, PPP</a:t>
          </a:r>
          <a:endParaRPr lang="cs-CZ" sz="1100" kern="1200" dirty="0"/>
        </a:p>
      </dsp:txBody>
      <dsp:txXfrm>
        <a:off x="6863605" y="739397"/>
        <a:ext cx="1671792" cy="509692"/>
      </dsp:txXfrm>
    </dsp:sp>
    <dsp:sp modelId="{3663A6D3-4775-436E-BA76-39AF6E648121}">
      <dsp:nvSpPr>
        <dsp:cNvPr id="0" name=""/>
        <dsp:cNvSpPr/>
      </dsp:nvSpPr>
      <dsp:spPr>
        <a:xfrm>
          <a:off x="4857454" y="1376513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neposednost, nepozornost, nepořádnost</a:t>
          </a:r>
        </a:p>
      </dsp:txBody>
      <dsp:txXfrm>
        <a:off x="4857454" y="1376513"/>
        <a:ext cx="1671792" cy="509692"/>
      </dsp:txXfrm>
    </dsp:sp>
    <dsp:sp modelId="{996F7915-82A8-44C3-8221-AD6CA5AFB64B}">
      <dsp:nvSpPr>
        <dsp:cNvPr id="0" name=""/>
        <dsp:cNvSpPr/>
      </dsp:nvSpPr>
      <dsp:spPr>
        <a:xfrm>
          <a:off x="6863605" y="1376513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PPP</a:t>
          </a:r>
          <a:endParaRPr lang="cs-CZ" sz="1100" kern="1200" dirty="0"/>
        </a:p>
      </dsp:txBody>
      <dsp:txXfrm>
        <a:off x="6863605" y="1376513"/>
        <a:ext cx="1671792" cy="509692"/>
      </dsp:txXfrm>
    </dsp:sp>
    <dsp:sp modelId="{B3B1DD78-0580-403B-AAF1-4D1156C3E623}">
      <dsp:nvSpPr>
        <dsp:cNvPr id="0" name=""/>
        <dsp:cNvSpPr/>
      </dsp:nvSpPr>
      <dsp:spPr>
        <a:xfrm>
          <a:off x="8869756" y="1376513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DPA, neurologie</a:t>
          </a:r>
          <a:endParaRPr lang="cs-CZ" sz="1100" kern="1200" dirty="0"/>
        </a:p>
      </dsp:txBody>
      <dsp:txXfrm>
        <a:off x="8869756" y="1376513"/>
        <a:ext cx="1671792" cy="509692"/>
      </dsp:txXfrm>
    </dsp:sp>
    <dsp:sp modelId="{FB716C27-182F-463F-94C1-3B78826EF9C1}">
      <dsp:nvSpPr>
        <dsp:cNvPr id="0" name=""/>
        <dsp:cNvSpPr/>
      </dsp:nvSpPr>
      <dsp:spPr>
        <a:xfrm>
          <a:off x="4857454" y="2013629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agresivita</a:t>
          </a:r>
        </a:p>
      </dsp:txBody>
      <dsp:txXfrm>
        <a:off x="4857454" y="2013629"/>
        <a:ext cx="1671792" cy="509692"/>
      </dsp:txXfrm>
    </dsp:sp>
    <dsp:sp modelId="{2F530122-ABBD-4A47-AA27-BB28A7C1F208}">
      <dsp:nvSpPr>
        <dsp:cNvPr id="0" name=""/>
        <dsp:cNvSpPr/>
      </dsp:nvSpPr>
      <dsp:spPr>
        <a:xfrm>
          <a:off x="6863605" y="2013629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SVP, TDZ</a:t>
          </a:r>
          <a:endParaRPr lang="cs-CZ" sz="1100" kern="1200" dirty="0"/>
        </a:p>
      </dsp:txBody>
      <dsp:txXfrm>
        <a:off x="6863605" y="2013629"/>
        <a:ext cx="1671792" cy="509692"/>
      </dsp:txXfrm>
    </dsp:sp>
    <dsp:sp modelId="{2102AB55-A38B-4A9C-8116-76AEBB1558A4}">
      <dsp:nvSpPr>
        <dsp:cNvPr id="0" name=""/>
        <dsp:cNvSpPr/>
      </dsp:nvSpPr>
      <dsp:spPr>
        <a:xfrm>
          <a:off x="8869756" y="2013629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pobytové SVP</a:t>
          </a:r>
          <a:endParaRPr lang="cs-CZ" sz="1100" kern="1200" dirty="0"/>
        </a:p>
      </dsp:txBody>
      <dsp:txXfrm>
        <a:off x="8869756" y="2013629"/>
        <a:ext cx="1671792" cy="509692"/>
      </dsp:txXfrm>
    </dsp:sp>
    <dsp:sp modelId="{D68F5FED-EF30-423F-AD3C-A42AB8B5D764}">
      <dsp:nvSpPr>
        <dsp:cNvPr id="0" name=""/>
        <dsp:cNvSpPr/>
      </dsp:nvSpPr>
      <dsp:spPr>
        <a:xfrm>
          <a:off x="4857454" y="2650746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sebepoškozování, suicidální myšlenky</a:t>
          </a:r>
        </a:p>
      </dsp:txBody>
      <dsp:txXfrm>
        <a:off x="4857454" y="2650746"/>
        <a:ext cx="1671792" cy="509692"/>
      </dsp:txXfrm>
    </dsp:sp>
    <dsp:sp modelId="{38CB5AA4-7AB3-4307-BBAB-17F7ACA27D8D}">
      <dsp:nvSpPr>
        <dsp:cNvPr id="0" name=""/>
        <dsp:cNvSpPr/>
      </dsp:nvSpPr>
      <dsp:spPr>
        <a:xfrm>
          <a:off x="6863605" y="2650746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CKI, TDZ</a:t>
          </a:r>
          <a:endParaRPr lang="cs-CZ" sz="1100" kern="1200" dirty="0"/>
        </a:p>
      </dsp:txBody>
      <dsp:txXfrm>
        <a:off x="6863605" y="2650746"/>
        <a:ext cx="1671792" cy="509692"/>
      </dsp:txXfrm>
    </dsp:sp>
    <dsp:sp modelId="{8DD9F706-58AB-43ED-B225-D6C65D9169BD}">
      <dsp:nvSpPr>
        <dsp:cNvPr id="0" name=""/>
        <dsp:cNvSpPr/>
      </dsp:nvSpPr>
      <dsp:spPr>
        <a:xfrm>
          <a:off x="8869756" y="2650746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DPA</a:t>
          </a:r>
          <a:endParaRPr lang="cs-CZ" sz="1100" kern="1200" dirty="0"/>
        </a:p>
      </dsp:txBody>
      <dsp:txXfrm>
        <a:off x="8869756" y="2650746"/>
        <a:ext cx="1671792" cy="509692"/>
      </dsp:txXfrm>
    </dsp:sp>
    <dsp:sp modelId="{51FDDA7F-C3C2-450F-AEDA-DB31DA8E617C}">
      <dsp:nvSpPr>
        <dsp:cNvPr id="0" name=""/>
        <dsp:cNvSpPr/>
      </dsp:nvSpPr>
      <dsp:spPr>
        <a:xfrm>
          <a:off x="4857454" y="3287862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závislosti</a:t>
          </a:r>
        </a:p>
      </dsp:txBody>
      <dsp:txXfrm>
        <a:off x="4857454" y="3287862"/>
        <a:ext cx="1671792" cy="509692"/>
      </dsp:txXfrm>
    </dsp:sp>
    <dsp:sp modelId="{3B18D2FC-B3DF-4802-8840-ACBCA8BA46C6}">
      <dsp:nvSpPr>
        <dsp:cNvPr id="0" name=""/>
        <dsp:cNvSpPr/>
      </dsp:nvSpPr>
      <dsp:spPr>
        <a:xfrm>
          <a:off x="6863605" y="3287862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K-centrum, SVP</a:t>
          </a:r>
          <a:endParaRPr lang="cs-CZ" sz="1100" kern="1200" dirty="0"/>
        </a:p>
      </dsp:txBody>
      <dsp:txXfrm>
        <a:off x="6863605" y="3287862"/>
        <a:ext cx="1671792" cy="509692"/>
      </dsp:txXfrm>
    </dsp:sp>
    <dsp:sp modelId="{B3824F5F-B92E-4B91-A7D9-1E10AE76391F}">
      <dsp:nvSpPr>
        <dsp:cNvPr id="0" name=""/>
        <dsp:cNvSpPr/>
      </dsp:nvSpPr>
      <dsp:spPr>
        <a:xfrm>
          <a:off x="8869756" y="3287862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léčebna</a:t>
          </a:r>
          <a:endParaRPr lang="cs-CZ" sz="1100" kern="1200" dirty="0"/>
        </a:p>
      </dsp:txBody>
      <dsp:txXfrm>
        <a:off x="8869756" y="3287862"/>
        <a:ext cx="1671792" cy="509692"/>
      </dsp:txXfrm>
    </dsp:sp>
    <dsp:sp modelId="{3F375E94-5795-4A07-A46C-0223FB50251B}">
      <dsp:nvSpPr>
        <dsp:cNvPr id="0" name=""/>
        <dsp:cNvSpPr/>
      </dsp:nvSpPr>
      <dsp:spPr>
        <a:xfrm>
          <a:off x="4857454" y="3924978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krádeže, vandalismus, rasismus…</a:t>
          </a:r>
        </a:p>
      </dsp:txBody>
      <dsp:txXfrm>
        <a:off x="4857454" y="3924978"/>
        <a:ext cx="1671792" cy="509692"/>
      </dsp:txXfrm>
    </dsp:sp>
    <dsp:sp modelId="{33E0CE31-2F7F-43E8-8863-B82780809ACD}">
      <dsp:nvSpPr>
        <dsp:cNvPr id="0" name=""/>
        <dsp:cNvSpPr/>
      </dsp:nvSpPr>
      <dsp:spPr>
        <a:xfrm>
          <a:off x="6863605" y="3924978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SVP</a:t>
          </a:r>
          <a:endParaRPr lang="cs-CZ" sz="1100" kern="1200" dirty="0"/>
        </a:p>
      </dsp:txBody>
      <dsp:txXfrm>
        <a:off x="6863605" y="3924978"/>
        <a:ext cx="1671792" cy="509692"/>
      </dsp:txXfrm>
    </dsp:sp>
    <dsp:sp modelId="{1BB30B8F-3122-4907-A4FB-8E0F56D255B9}">
      <dsp:nvSpPr>
        <dsp:cNvPr id="0" name=""/>
        <dsp:cNvSpPr/>
      </dsp:nvSpPr>
      <dsp:spPr>
        <a:xfrm>
          <a:off x="8869756" y="3924978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pobytové SVP, OSPOD</a:t>
          </a:r>
          <a:endParaRPr lang="cs-CZ" sz="1100" kern="1200" dirty="0"/>
        </a:p>
      </dsp:txBody>
      <dsp:txXfrm>
        <a:off x="8869756" y="3924978"/>
        <a:ext cx="1671792" cy="509692"/>
      </dsp:txXfrm>
    </dsp:sp>
    <dsp:sp modelId="{4EF7663A-4631-4913-992C-D5A076FA8057}">
      <dsp:nvSpPr>
        <dsp:cNvPr id="0" name=""/>
        <dsp:cNvSpPr/>
      </dsp:nvSpPr>
      <dsp:spPr>
        <a:xfrm>
          <a:off x="4857454" y="4562094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šikana</a:t>
          </a:r>
        </a:p>
      </dsp:txBody>
      <dsp:txXfrm>
        <a:off x="4857454" y="4562094"/>
        <a:ext cx="1671792" cy="509692"/>
      </dsp:txXfrm>
    </dsp:sp>
    <dsp:sp modelId="{91C085F1-3DDA-403D-A5CC-C2E8A4143F07}">
      <dsp:nvSpPr>
        <dsp:cNvPr id="0" name=""/>
        <dsp:cNvSpPr/>
      </dsp:nvSpPr>
      <dsp:spPr>
        <a:xfrm>
          <a:off x="6863605" y="4562094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PPP, TDZ</a:t>
          </a:r>
          <a:endParaRPr lang="cs-CZ" sz="1100" kern="1200" dirty="0"/>
        </a:p>
      </dsp:txBody>
      <dsp:txXfrm>
        <a:off x="6863605" y="4562094"/>
        <a:ext cx="1671792" cy="509692"/>
      </dsp:txXfrm>
    </dsp:sp>
    <dsp:sp modelId="{FEA8385A-BF8C-4D31-992B-D4C8D17AD40C}">
      <dsp:nvSpPr>
        <dsp:cNvPr id="0" name=""/>
        <dsp:cNvSpPr/>
      </dsp:nvSpPr>
      <dsp:spPr>
        <a:xfrm>
          <a:off x="4857454" y="5199210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potíže z oblasti duševního zdraví</a:t>
          </a:r>
        </a:p>
      </dsp:txBody>
      <dsp:txXfrm>
        <a:off x="4857454" y="5199210"/>
        <a:ext cx="1671792" cy="509692"/>
      </dsp:txXfrm>
    </dsp:sp>
    <dsp:sp modelId="{37442805-3461-4888-9EBB-091F2C6B9981}">
      <dsp:nvSpPr>
        <dsp:cNvPr id="0" name=""/>
        <dsp:cNvSpPr/>
      </dsp:nvSpPr>
      <dsp:spPr>
        <a:xfrm>
          <a:off x="6863605" y="5199210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TDZ, SRP (děti s PAS)</a:t>
          </a:r>
          <a:endParaRPr lang="cs-CZ" sz="1100" kern="1200" dirty="0"/>
        </a:p>
      </dsp:txBody>
      <dsp:txXfrm>
        <a:off x="6863605" y="5199210"/>
        <a:ext cx="1671792" cy="509692"/>
      </dsp:txXfrm>
    </dsp:sp>
    <dsp:sp modelId="{1822AF8C-CC83-4F05-A70A-CF99A7A604A1}">
      <dsp:nvSpPr>
        <dsp:cNvPr id="0" name=""/>
        <dsp:cNvSpPr/>
      </dsp:nvSpPr>
      <dsp:spPr>
        <a:xfrm>
          <a:off x="8869756" y="5199210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PPP, DPA</a:t>
          </a:r>
          <a:endParaRPr lang="cs-CZ" sz="1100" kern="1200" dirty="0"/>
        </a:p>
      </dsp:txBody>
      <dsp:txXfrm>
        <a:off x="8869756" y="5199210"/>
        <a:ext cx="1671792" cy="509692"/>
      </dsp:txXfrm>
    </dsp:sp>
    <dsp:sp modelId="{0FAF86D4-ABA8-4CED-A50E-795F9FF540A2}">
      <dsp:nvSpPr>
        <dsp:cNvPr id="0" name=""/>
        <dsp:cNvSpPr/>
      </dsp:nvSpPr>
      <dsp:spPr>
        <a:xfrm>
          <a:off x="4857454" y="5836326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domácí násilí, CAN</a:t>
          </a:r>
        </a:p>
      </dsp:txBody>
      <dsp:txXfrm>
        <a:off x="4857454" y="5836326"/>
        <a:ext cx="1671792" cy="509692"/>
      </dsp:txXfrm>
    </dsp:sp>
    <dsp:sp modelId="{80477D92-8F2C-470E-AC53-4B347D2157AD}">
      <dsp:nvSpPr>
        <dsp:cNvPr id="0" name=""/>
        <dsp:cNvSpPr/>
      </dsp:nvSpPr>
      <dsp:spPr>
        <a:xfrm>
          <a:off x="6863605" y="5836326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CKI, Intervenční centrum</a:t>
          </a:r>
          <a:endParaRPr lang="cs-CZ" sz="1100" kern="1200" dirty="0"/>
        </a:p>
      </dsp:txBody>
      <dsp:txXfrm>
        <a:off x="6863605" y="5836326"/>
        <a:ext cx="1671792" cy="509692"/>
      </dsp:txXfrm>
    </dsp:sp>
    <dsp:sp modelId="{A63FDB02-A371-4E6D-AA29-6325BE0EF063}">
      <dsp:nvSpPr>
        <dsp:cNvPr id="0" name=""/>
        <dsp:cNvSpPr/>
      </dsp:nvSpPr>
      <dsp:spPr>
        <a:xfrm>
          <a:off x="845152" y="3606420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školáci</a:t>
          </a:r>
        </a:p>
      </dsp:txBody>
      <dsp:txXfrm>
        <a:off x="845152" y="3606420"/>
        <a:ext cx="1671792" cy="509692"/>
      </dsp:txXfrm>
    </dsp:sp>
    <dsp:sp modelId="{49E92EDE-59C8-4734-8532-FA8A117D2901}">
      <dsp:nvSpPr>
        <dsp:cNvPr id="0" name=""/>
        <dsp:cNvSpPr/>
      </dsp:nvSpPr>
      <dsp:spPr>
        <a:xfrm rot="16200000">
          <a:off x="2851303" y="4998666"/>
          <a:ext cx="1671792" cy="50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všichni</a:t>
          </a:r>
        </a:p>
      </dsp:txBody>
      <dsp:txXfrm>
        <a:off x="2851303" y="4998666"/>
        <a:ext cx="1671792" cy="5096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E7DB3-491F-42CA-962A-E8E6CB659473}">
      <dsp:nvSpPr>
        <dsp:cNvPr id="0" name=""/>
        <dsp:cNvSpPr/>
      </dsp:nvSpPr>
      <dsp:spPr>
        <a:xfrm>
          <a:off x="4130687" y="5620030"/>
          <a:ext cx="4015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515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321406" y="5655712"/>
        <a:ext cx="20075" cy="20075"/>
      </dsp:txXfrm>
    </dsp:sp>
    <dsp:sp modelId="{7F5542E8-24EA-4906-8786-317BDC2E15D4}">
      <dsp:nvSpPr>
        <dsp:cNvPr id="0" name=""/>
        <dsp:cNvSpPr/>
      </dsp:nvSpPr>
      <dsp:spPr>
        <a:xfrm>
          <a:off x="1721596" y="2987963"/>
          <a:ext cx="401515" cy="2677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757" y="0"/>
              </a:lnTo>
              <a:lnTo>
                <a:pt x="200757" y="2677787"/>
              </a:lnTo>
              <a:lnTo>
                <a:pt x="401515" y="267778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1854661" y="4259164"/>
        <a:ext cx="135386" cy="135386"/>
      </dsp:txXfrm>
    </dsp:sp>
    <dsp:sp modelId="{18C70598-5611-4D33-B608-AEF0669C27CF}">
      <dsp:nvSpPr>
        <dsp:cNvPr id="0" name=""/>
        <dsp:cNvSpPr/>
      </dsp:nvSpPr>
      <dsp:spPr>
        <a:xfrm>
          <a:off x="6539777" y="4854948"/>
          <a:ext cx="4015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515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730497" y="4890630"/>
        <a:ext cx="20075" cy="20075"/>
      </dsp:txXfrm>
    </dsp:sp>
    <dsp:sp modelId="{F5F85B6E-99C8-4F1D-AF5D-B170488D8D85}">
      <dsp:nvSpPr>
        <dsp:cNvPr id="0" name=""/>
        <dsp:cNvSpPr/>
      </dsp:nvSpPr>
      <dsp:spPr>
        <a:xfrm>
          <a:off x="4130687" y="4854948"/>
          <a:ext cx="4015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515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321406" y="4890630"/>
        <a:ext cx="20075" cy="20075"/>
      </dsp:txXfrm>
    </dsp:sp>
    <dsp:sp modelId="{77ADD770-B364-4B7D-9DA2-E5DADA5AD4C8}">
      <dsp:nvSpPr>
        <dsp:cNvPr id="0" name=""/>
        <dsp:cNvSpPr/>
      </dsp:nvSpPr>
      <dsp:spPr>
        <a:xfrm>
          <a:off x="1721596" y="2987963"/>
          <a:ext cx="401515" cy="1912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757" y="0"/>
              </a:lnTo>
              <a:lnTo>
                <a:pt x="200757" y="1912705"/>
              </a:lnTo>
              <a:lnTo>
                <a:pt x="401515" y="1912705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1873494" y="3895456"/>
        <a:ext cx="97719" cy="97719"/>
      </dsp:txXfrm>
    </dsp:sp>
    <dsp:sp modelId="{307EB365-2E54-4E05-80E4-732A81077D5C}">
      <dsp:nvSpPr>
        <dsp:cNvPr id="0" name=""/>
        <dsp:cNvSpPr/>
      </dsp:nvSpPr>
      <dsp:spPr>
        <a:xfrm>
          <a:off x="6539777" y="4089866"/>
          <a:ext cx="4015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515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730497" y="4125548"/>
        <a:ext cx="20075" cy="20075"/>
      </dsp:txXfrm>
    </dsp:sp>
    <dsp:sp modelId="{158C0D1A-F39F-42D4-A787-EAA96116EEE8}">
      <dsp:nvSpPr>
        <dsp:cNvPr id="0" name=""/>
        <dsp:cNvSpPr/>
      </dsp:nvSpPr>
      <dsp:spPr>
        <a:xfrm>
          <a:off x="4130687" y="4089866"/>
          <a:ext cx="4015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515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321406" y="4125548"/>
        <a:ext cx="20075" cy="20075"/>
      </dsp:txXfrm>
    </dsp:sp>
    <dsp:sp modelId="{53102B65-1D70-4680-8F5C-89E22131D311}">
      <dsp:nvSpPr>
        <dsp:cNvPr id="0" name=""/>
        <dsp:cNvSpPr/>
      </dsp:nvSpPr>
      <dsp:spPr>
        <a:xfrm>
          <a:off x="1721596" y="2987963"/>
          <a:ext cx="401515" cy="1147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757" y="0"/>
              </a:lnTo>
              <a:lnTo>
                <a:pt x="200757" y="1147623"/>
              </a:lnTo>
              <a:lnTo>
                <a:pt x="401515" y="114762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891958" y="3531379"/>
        <a:ext cx="60791" cy="60791"/>
      </dsp:txXfrm>
    </dsp:sp>
    <dsp:sp modelId="{63FE0554-ACE1-4922-B017-3F5FFB800CC3}">
      <dsp:nvSpPr>
        <dsp:cNvPr id="0" name=""/>
        <dsp:cNvSpPr/>
      </dsp:nvSpPr>
      <dsp:spPr>
        <a:xfrm>
          <a:off x="6539777" y="3324784"/>
          <a:ext cx="4015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515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730497" y="3360466"/>
        <a:ext cx="20075" cy="20075"/>
      </dsp:txXfrm>
    </dsp:sp>
    <dsp:sp modelId="{85AA6835-392D-4C1B-BFC2-47E06F440950}">
      <dsp:nvSpPr>
        <dsp:cNvPr id="0" name=""/>
        <dsp:cNvSpPr/>
      </dsp:nvSpPr>
      <dsp:spPr>
        <a:xfrm>
          <a:off x="4130687" y="3324784"/>
          <a:ext cx="4015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515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321406" y="3360466"/>
        <a:ext cx="20075" cy="20075"/>
      </dsp:txXfrm>
    </dsp:sp>
    <dsp:sp modelId="{7FB04715-5B05-461D-9FA9-6050137AAC49}">
      <dsp:nvSpPr>
        <dsp:cNvPr id="0" name=""/>
        <dsp:cNvSpPr/>
      </dsp:nvSpPr>
      <dsp:spPr>
        <a:xfrm>
          <a:off x="1721596" y="2987963"/>
          <a:ext cx="401515" cy="382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757" y="0"/>
              </a:lnTo>
              <a:lnTo>
                <a:pt x="200757" y="382541"/>
              </a:lnTo>
              <a:lnTo>
                <a:pt x="401515" y="38254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908489" y="3165369"/>
        <a:ext cx="27728" cy="27728"/>
      </dsp:txXfrm>
    </dsp:sp>
    <dsp:sp modelId="{D983204E-6D7A-433F-8871-07F65C674307}">
      <dsp:nvSpPr>
        <dsp:cNvPr id="0" name=""/>
        <dsp:cNvSpPr/>
      </dsp:nvSpPr>
      <dsp:spPr>
        <a:xfrm>
          <a:off x="4130687" y="2559702"/>
          <a:ext cx="4015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515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321406" y="2595384"/>
        <a:ext cx="20075" cy="20075"/>
      </dsp:txXfrm>
    </dsp:sp>
    <dsp:sp modelId="{350078A9-6CDA-4CC6-9555-8AC96D14ED5F}">
      <dsp:nvSpPr>
        <dsp:cNvPr id="0" name=""/>
        <dsp:cNvSpPr/>
      </dsp:nvSpPr>
      <dsp:spPr>
        <a:xfrm>
          <a:off x="1721596" y="2605422"/>
          <a:ext cx="401515" cy="382541"/>
        </a:xfrm>
        <a:custGeom>
          <a:avLst/>
          <a:gdLst/>
          <a:ahLst/>
          <a:cxnLst/>
          <a:rect l="0" t="0" r="0" b="0"/>
          <a:pathLst>
            <a:path>
              <a:moveTo>
                <a:pt x="0" y="382541"/>
              </a:moveTo>
              <a:lnTo>
                <a:pt x="200757" y="382541"/>
              </a:lnTo>
              <a:lnTo>
                <a:pt x="200757" y="0"/>
              </a:lnTo>
              <a:lnTo>
                <a:pt x="401515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908489" y="2782828"/>
        <a:ext cx="27728" cy="27728"/>
      </dsp:txXfrm>
    </dsp:sp>
    <dsp:sp modelId="{C6649236-4353-437A-8731-34CA816B7624}">
      <dsp:nvSpPr>
        <dsp:cNvPr id="0" name=""/>
        <dsp:cNvSpPr/>
      </dsp:nvSpPr>
      <dsp:spPr>
        <a:xfrm>
          <a:off x="6539777" y="1794620"/>
          <a:ext cx="4015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515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730497" y="1830302"/>
        <a:ext cx="20075" cy="20075"/>
      </dsp:txXfrm>
    </dsp:sp>
    <dsp:sp modelId="{0D7D2400-3A2D-4DAA-903E-197D2B847756}">
      <dsp:nvSpPr>
        <dsp:cNvPr id="0" name=""/>
        <dsp:cNvSpPr/>
      </dsp:nvSpPr>
      <dsp:spPr>
        <a:xfrm>
          <a:off x="4130687" y="1794620"/>
          <a:ext cx="4015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515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321406" y="1830302"/>
        <a:ext cx="20075" cy="20075"/>
      </dsp:txXfrm>
    </dsp:sp>
    <dsp:sp modelId="{E9212E7D-1E5B-4967-A92A-B317C29410C9}">
      <dsp:nvSpPr>
        <dsp:cNvPr id="0" name=""/>
        <dsp:cNvSpPr/>
      </dsp:nvSpPr>
      <dsp:spPr>
        <a:xfrm>
          <a:off x="1721596" y="1840340"/>
          <a:ext cx="401515" cy="1147623"/>
        </a:xfrm>
        <a:custGeom>
          <a:avLst/>
          <a:gdLst/>
          <a:ahLst/>
          <a:cxnLst/>
          <a:rect l="0" t="0" r="0" b="0"/>
          <a:pathLst>
            <a:path>
              <a:moveTo>
                <a:pt x="0" y="1147623"/>
              </a:moveTo>
              <a:lnTo>
                <a:pt x="200757" y="1147623"/>
              </a:lnTo>
              <a:lnTo>
                <a:pt x="200757" y="0"/>
              </a:lnTo>
              <a:lnTo>
                <a:pt x="401515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891958" y="2383756"/>
        <a:ext cx="60791" cy="60791"/>
      </dsp:txXfrm>
    </dsp:sp>
    <dsp:sp modelId="{4AE7DAC0-13BF-4A30-B2EF-EC479C18479E}">
      <dsp:nvSpPr>
        <dsp:cNvPr id="0" name=""/>
        <dsp:cNvSpPr/>
      </dsp:nvSpPr>
      <dsp:spPr>
        <a:xfrm>
          <a:off x="4130687" y="1029538"/>
          <a:ext cx="4015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515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321406" y="1065220"/>
        <a:ext cx="20075" cy="20075"/>
      </dsp:txXfrm>
    </dsp:sp>
    <dsp:sp modelId="{690F1C40-EA0B-4882-8E51-0E372CCA6078}">
      <dsp:nvSpPr>
        <dsp:cNvPr id="0" name=""/>
        <dsp:cNvSpPr/>
      </dsp:nvSpPr>
      <dsp:spPr>
        <a:xfrm>
          <a:off x="1721596" y="1075258"/>
          <a:ext cx="401515" cy="1912705"/>
        </a:xfrm>
        <a:custGeom>
          <a:avLst/>
          <a:gdLst/>
          <a:ahLst/>
          <a:cxnLst/>
          <a:rect l="0" t="0" r="0" b="0"/>
          <a:pathLst>
            <a:path>
              <a:moveTo>
                <a:pt x="0" y="1912705"/>
              </a:moveTo>
              <a:lnTo>
                <a:pt x="200757" y="1912705"/>
              </a:lnTo>
              <a:lnTo>
                <a:pt x="200757" y="0"/>
              </a:lnTo>
              <a:lnTo>
                <a:pt x="401515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1873494" y="1982751"/>
        <a:ext cx="97719" cy="97719"/>
      </dsp:txXfrm>
    </dsp:sp>
    <dsp:sp modelId="{F6E39C72-1CF0-4BCD-8471-D7D818870C39}">
      <dsp:nvSpPr>
        <dsp:cNvPr id="0" name=""/>
        <dsp:cNvSpPr/>
      </dsp:nvSpPr>
      <dsp:spPr>
        <a:xfrm>
          <a:off x="4130687" y="264456"/>
          <a:ext cx="4015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515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321406" y="300138"/>
        <a:ext cx="20075" cy="20075"/>
      </dsp:txXfrm>
    </dsp:sp>
    <dsp:sp modelId="{D523CBFA-B293-4CA1-AB97-DA4C94ACE08B}">
      <dsp:nvSpPr>
        <dsp:cNvPr id="0" name=""/>
        <dsp:cNvSpPr/>
      </dsp:nvSpPr>
      <dsp:spPr>
        <a:xfrm>
          <a:off x="1721596" y="310176"/>
          <a:ext cx="401515" cy="2677787"/>
        </a:xfrm>
        <a:custGeom>
          <a:avLst/>
          <a:gdLst/>
          <a:ahLst/>
          <a:cxnLst/>
          <a:rect l="0" t="0" r="0" b="0"/>
          <a:pathLst>
            <a:path>
              <a:moveTo>
                <a:pt x="0" y="2677787"/>
              </a:moveTo>
              <a:lnTo>
                <a:pt x="200757" y="2677787"/>
              </a:lnTo>
              <a:lnTo>
                <a:pt x="200757" y="0"/>
              </a:lnTo>
              <a:lnTo>
                <a:pt x="401515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1854661" y="1581376"/>
        <a:ext cx="135386" cy="135386"/>
      </dsp:txXfrm>
    </dsp:sp>
    <dsp:sp modelId="{C427A545-7641-4E00-A245-0AD85EA668AB}">
      <dsp:nvSpPr>
        <dsp:cNvPr id="0" name=""/>
        <dsp:cNvSpPr/>
      </dsp:nvSpPr>
      <dsp:spPr>
        <a:xfrm rot="16200000">
          <a:off x="-195135" y="2681930"/>
          <a:ext cx="3221398" cy="6120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Obtíže v učení</a:t>
          </a:r>
        </a:p>
      </dsp:txBody>
      <dsp:txXfrm>
        <a:off x="-195135" y="2681930"/>
        <a:ext cx="3221398" cy="612065"/>
      </dsp:txXfrm>
    </dsp:sp>
    <dsp:sp modelId="{FC051944-E610-49FD-BF93-D7880A825F22}">
      <dsp:nvSpPr>
        <dsp:cNvPr id="0" name=""/>
        <dsp:cNvSpPr/>
      </dsp:nvSpPr>
      <dsp:spPr>
        <a:xfrm>
          <a:off x="2123111" y="4143"/>
          <a:ext cx="2007575" cy="6120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nechce/neumí se učit</a:t>
          </a:r>
        </a:p>
      </dsp:txBody>
      <dsp:txXfrm>
        <a:off x="2123111" y="4143"/>
        <a:ext cx="2007575" cy="612065"/>
      </dsp:txXfrm>
    </dsp:sp>
    <dsp:sp modelId="{0F1C8798-61B3-446E-95A9-3D4CF495FBC4}">
      <dsp:nvSpPr>
        <dsp:cNvPr id="0" name=""/>
        <dsp:cNvSpPr/>
      </dsp:nvSpPr>
      <dsp:spPr>
        <a:xfrm>
          <a:off x="4532202" y="4143"/>
          <a:ext cx="2007575" cy="6120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TDZ, PPP</a:t>
          </a:r>
        </a:p>
      </dsp:txBody>
      <dsp:txXfrm>
        <a:off x="4532202" y="4143"/>
        <a:ext cx="2007575" cy="612065"/>
      </dsp:txXfrm>
    </dsp:sp>
    <dsp:sp modelId="{B004C9FE-0FEE-4124-9092-3B269840305B}">
      <dsp:nvSpPr>
        <dsp:cNvPr id="0" name=""/>
        <dsp:cNvSpPr/>
      </dsp:nvSpPr>
      <dsp:spPr>
        <a:xfrm>
          <a:off x="2123111" y="769225"/>
          <a:ext cx="2007575" cy="6120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tréma ve zkouškové situaci</a:t>
          </a:r>
        </a:p>
      </dsp:txBody>
      <dsp:txXfrm>
        <a:off x="2123111" y="769225"/>
        <a:ext cx="2007575" cy="612065"/>
      </dsp:txXfrm>
    </dsp:sp>
    <dsp:sp modelId="{FCCA8824-37CF-43BB-B8D8-51F033CEFB16}">
      <dsp:nvSpPr>
        <dsp:cNvPr id="0" name=""/>
        <dsp:cNvSpPr/>
      </dsp:nvSpPr>
      <dsp:spPr>
        <a:xfrm>
          <a:off x="4532202" y="769225"/>
          <a:ext cx="2007575" cy="6120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PPP, TDZ</a:t>
          </a:r>
        </a:p>
      </dsp:txBody>
      <dsp:txXfrm>
        <a:off x="4532202" y="769225"/>
        <a:ext cx="2007575" cy="612065"/>
      </dsp:txXfrm>
    </dsp:sp>
    <dsp:sp modelId="{3663A6D3-4775-436E-BA76-39AF6E648121}">
      <dsp:nvSpPr>
        <dsp:cNvPr id="0" name=""/>
        <dsp:cNvSpPr/>
      </dsp:nvSpPr>
      <dsp:spPr>
        <a:xfrm>
          <a:off x="2123111" y="1534307"/>
          <a:ext cx="2007575" cy="6120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nápadné problémy v učení</a:t>
          </a:r>
        </a:p>
      </dsp:txBody>
      <dsp:txXfrm>
        <a:off x="2123111" y="1534307"/>
        <a:ext cx="2007575" cy="612065"/>
      </dsp:txXfrm>
    </dsp:sp>
    <dsp:sp modelId="{996F7915-82A8-44C3-8221-AD6CA5AFB64B}">
      <dsp:nvSpPr>
        <dsp:cNvPr id="0" name=""/>
        <dsp:cNvSpPr/>
      </dsp:nvSpPr>
      <dsp:spPr>
        <a:xfrm>
          <a:off x="4532202" y="1534307"/>
          <a:ext cx="2007575" cy="6120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PPP</a:t>
          </a:r>
        </a:p>
      </dsp:txBody>
      <dsp:txXfrm>
        <a:off x="4532202" y="1534307"/>
        <a:ext cx="2007575" cy="612065"/>
      </dsp:txXfrm>
    </dsp:sp>
    <dsp:sp modelId="{B3B1DD78-0580-403B-AAF1-4D1156C3E623}">
      <dsp:nvSpPr>
        <dsp:cNvPr id="0" name=""/>
        <dsp:cNvSpPr/>
      </dsp:nvSpPr>
      <dsp:spPr>
        <a:xfrm>
          <a:off x="6941292" y="1534307"/>
          <a:ext cx="2007575" cy="6120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ev. SPC</a:t>
          </a:r>
        </a:p>
      </dsp:txBody>
      <dsp:txXfrm>
        <a:off x="6941292" y="1534307"/>
        <a:ext cx="2007575" cy="612065"/>
      </dsp:txXfrm>
    </dsp:sp>
    <dsp:sp modelId="{FB716C27-182F-463F-94C1-3B78826EF9C1}">
      <dsp:nvSpPr>
        <dsp:cNvPr id="0" name=""/>
        <dsp:cNvSpPr/>
      </dsp:nvSpPr>
      <dsp:spPr>
        <a:xfrm>
          <a:off x="2123111" y="2299389"/>
          <a:ext cx="2007575" cy="6120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rodina nedokáže pomoci</a:t>
          </a:r>
        </a:p>
      </dsp:txBody>
      <dsp:txXfrm>
        <a:off x="2123111" y="2299389"/>
        <a:ext cx="2007575" cy="612065"/>
      </dsp:txXfrm>
    </dsp:sp>
    <dsp:sp modelId="{2F530122-ABBD-4A47-AA27-BB28A7C1F208}">
      <dsp:nvSpPr>
        <dsp:cNvPr id="0" name=""/>
        <dsp:cNvSpPr/>
      </dsp:nvSpPr>
      <dsp:spPr>
        <a:xfrm>
          <a:off x="4532202" y="2299389"/>
          <a:ext cx="2007575" cy="6120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Maják, Domek, Kopretina, Archa, Klubus</a:t>
          </a:r>
          <a:endParaRPr lang="cs-CZ" sz="1500" kern="1200" dirty="0"/>
        </a:p>
      </dsp:txBody>
      <dsp:txXfrm>
        <a:off x="4532202" y="2299389"/>
        <a:ext cx="2007575" cy="612065"/>
      </dsp:txXfrm>
    </dsp:sp>
    <dsp:sp modelId="{D68F5FED-EF30-423F-AD3C-A42AB8B5D764}">
      <dsp:nvSpPr>
        <dsp:cNvPr id="0" name=""/>
        <dsp:cNvSpPr/>
      </dsp:nvSpPr>
      <dsp:spPr>
        <a:xfrm>
          <a:off x="2123111" y="3064471"/>
          <a:ext cx="2007575" cy="6120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odlišný mateřský jazyk</a:t>
          </a:r>
        </a:p>
      </dsp:txBody>
      <dsp:txXfrm>
        <a:off x="2123111" y="3064471"/>
        <a:ext cx="2007575" cy="612065"/>
      </dsp:txXfrm>
    </dsp:sp>
    <dsp:sp modelId="{38CB5AA4-7AB3-4307-BBAB-17F7ACA27D8D}">
      <dsp:nvSpPr>
        <dsp:cNvPr id="0" name=""/>
        <dsp:cNvSpPr/>
      </dsp:nvSpPr>
      <dsp:spPr>
        <a:xfrm>
          <a:off x="4532202" y="3064471"/>
          <a:ext cx="2007575" cy="6120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SPIC</a:t>
          </a:r>
        </a:p>
      </dsp:txBody>
      <dsp:txXfrm>
        <a:off x="4532202" y="3064471"/>
        <a:ext cx="2007575" cy="612065"/>
      </dsp:txXfrm>
    </dsp:sp>
    <dsp:sp modelId="{16B12DC1-07CA-40EC-B60B-A64A16E71FF8}">
      <dsp:nvSpPr>
        <dsp:cNvPr id="0" name=""/>
        <dsp:cNvSpPr/>
      </dsp:nvSpPr>
      <dsp:spPr>
        <a:xfrm>
          <a:off x="6941292" y="3064471"/>
          <a:ext cx="2007575" cy="6120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PPP</a:t>
          </a:r>
        </a:p>
      </dsp:txBody>
      <dsp:txXfrm>
        <a:off x="6941292" y="3064471"/>
        <a:ext cx="2007575" cy="612065"/>
      </dsp:txXfrm>
    </dsp:sp>
    <dsp:sp modelId="{51FDDA7F-C3C2-450F-AEDA-DB31DA8E617C}">
      <dsp:nvSpPr>
        <dsp:cNvPr id="0" name=""/>
        <dsp:cNvSpPr/>
      </dsp:nvSpPr>
      <dsp:spPr>
        <a:xfrm>
          <a:off x="2123111" y="3829553"/>
          <a:ext cx="2007575" cy="6120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problémy s řečí</a:t>
          </a:r>
        </a:p>
      </dsp:txBody>
      <dsp:txXfrm>
        <a:off x="2123111" y="3829553"/>
        <a:ext cx="2007575" cy="612065"/>
      </dsp:txXfrm>
    </dsp:sp>
    <dsp:sp modelId="{3B18D2FC-B3DF-4802-8840-ACBCA8BA46C6}">
      <dsp:nvSpPr>
        <dsp:cNvPr id="0" name=""/>
        <dsp:cNvSpPr/>
      </dsp:nvSpPr>
      <dsp:spPr>
        <a:xfrm>
          <a:off x="4532202" y="3829553"/>
          <a:ext cx="2007575" cy="6120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logoped, Maják</a:t>
          </a:r>
        </a:p>
      </dsp:txBody>
      <dsp:txXfrm>
        <a:off x="4532202" y="3829553"/>
        <a:ext cx="2007575" cy="612065"/>
      </dsp:txXfrm>
    </dsp:sp>
    <dsp:sp modelId="{B3824F5F-B92E-4B91-A7D9-1E10AE76391F}">
      <dsp:nvSpPr>
        <dsp:cNvPr id="0" name=""/>
        <dsp:cNvSpPr/>
      </dsp:nvSpPr>
      <dsp:spPr>
        <a:xfrm>
          <a:off x="6941292" y="3829553"/>
          <a:ext cx="2007575" cy="6120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PPP</a:t>
          </a:r>
        </a:p>
      </dsp:txBody>
      <dsp:txXfrm>
        <a:off x="6941292" y="3829553"/>
        <a:ext cx="2007575" cy="612065"/>
      </dsp:txXfrm>
    </dsp:sp>
    <dsp:sp modelId="{3F375E94-5795-4A07-A46C-0223FB50251B}">
      <dsp:nvSpPr>
        <dsp:cNvPr id="0" name=""/>
        <dsp:cNvSpPr/>
      </dsp:nvSpPr>
      <dsp:spPr>
        <a:xfrm>
          <a:off x="2123111" y="4594635"/>
          <a:ext cx="2007575" cy="6120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záškoláctví</a:t>
          </a:r>
        </a:p>
      </dsp:txBody>
      <dsp:txXfrm>
        <a:off x="2123111" y="4594635"/>
        <a:ext cx="2007575" cy="612065"/>
      </dsp:txXfrm>
    </dsp:sp>
    <dsp:sp modelId="{33E0CE31-2F7F-43E8-8863-B82780809ACD}">
      <dsp:nvSpPr>
        <dsp:cNvPr id="0" name=""/>
        <dsp:cNvSpPr/>
      </dsp:nvSpPr>
      <dsp:spPr>
        <a:xfrm>
          <a:off x="4532202" y="4594635"/>
          <a:ext cx="2007575" cy="6120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TDZ, SVP</a:t>
          </a:r>
          <a:endParaRPr lang="cs-CZ" sz="1500" kern="1200" dirty="0"/>
        </a:p>
      </dsp:txBody>
      <dsp:txXfrm>
        <a:off x="4532202" y="4594635"/>
        <a:ext cx="2007575" cy="612065"/>
      </dsp:txXfrm>
    </dsp:sp>
    <dsp:sp modelId="{1BB30B8F-3122-4907-A4FB-8E0F56D255B9}">
      <dsp:nvSpPr>
        <dsp:cNvPr id="0" name=""/>
        <dsp:cNvSpPr/>
      </dsp:nvSpPr>
      <dsp:spPr>
        <a:xfrm>
          <a:off x="6941292" y="4594635"/>
          <a:ext cx="2007575" cy="6120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pobytové SVP, DPL, OSPOD</a:t>
          </a:r>
        </a:p>
      </dsp:txBody>
      <dsp:txXfrm>
        <a:off x="6941292" y="4594635"/>
        <a:ext cx="2007575" cy="612065"/>
      </dsp:txXfrm>
    </dsp:sp>
    <dsp:sp modelId="{4EF7663A-4631-4913-992C-D5A076FA8057}">
      <dsp:nvSpPr>
        <dsp:cNvPr id="0" name=""/>
        <dsp:cNvSpPr/>
      </dsp:nvSpPr>
      <dsp:spPr>
        <a:xfrm>
          <a:off x="2123111" y="5359717"/>
          <a:ext cx="2007575" cy="6120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smyslové a tělesné vady</a:t>
          </a:r>
        </a:p>
      </dsp:txBody>
      <dsp:txXfrm>
        <a:off x="2123111" y="5359717"/>
        <a:ext cx="2007575" cy="612065"/>
      </dsp:txXfrm>
    </dsp:sp>
    <dsp:sp modelId="{91C085F1-3DDA-403D-A5CC-C2E8A4143F07}">
      <dsp:nvSpPr>
        <dsp:cNvPr id="0" name=""/>
        <dsp:cNvSpPr/>
      </dsp:nvSpPr>
      <dsp:spPr>
        <a:xfrm>
          <a:off x="4532202" y="5359717"/>
          <a:ext cx="2007575" cy="6120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SPC</a:t>
          </a:r>
        </a:p>
      </dsp:txBody>
      <dsp:txXfrm>
        <a:off x="4532202" y="5359717"/>
        <a:ext cx="2007575" cy="6120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69596-06E8-4032-8D13-7589D599636B}">
      <dsp:nvSpPr>
        <dsp:cNvPr id="0" name=""/>
        <dsp:cNvSpPr/>
      </dsp:nvSpPr>
      <dsp:spPr>
        <a:xfrm>
          <a:off x="4793715" y="5858756"/>
          <a:ext cx="368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8710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968853" y="5895259"/>
        <a:ext cx="18435" cy="18435"/>
      </dsp:txXfrm>
    </dsp:sp>
    <dsp:sp modelId="{091937F4-0EB2-41EB-B275-D70FCD7C0063}">
      <dsp:nvSpPr>
        <dsp:cNvPr id="0" name=""/>
        <dsp:cNvSpPr/>
      </dsp:nvSpPr>
      <dsp:spPr>
        <a:xfrm>
          <a:off x="2581450" y="3094181"/>
          <a:ext cx="368710" cy="2810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355" y="0"/>
              </a:lnTo>
              <a:lnTo>
                <a:pt x="184355" y="2810295"/>
              </a:lnTo>
              <a:lnTo>
                <a:pt x="368710" y="2810295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2694946" y="4428469"/>
        <a:ext cx="141719" cy="141719"/>
      </dsp:txXfrm>
    </dsp:sp>
    <dsp:sp modelId="{7C9322F8-E696-4ED8-ACBA-5CAEE0AE6077}">
      <dsp:nvSpPr>
        <dsp:cNvPr id="0" name=""/>
        <dsp:cNvSpPr/>
      </dsp:nvSpPr>
      <dsp:spPr>
        <a:xfrm>
          <a:off x="7005980" y="5156182"/>
          <a:ext cx="368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8710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181118" y="5192685"/>
        <a:ext cx="18435" cy="18435"/>
      </dsp:txXfrm>
    </dsp:sp>
    <dsp:sp modelId="{50EE7DB3-491F-42CA-962A-E8E6CB659473}">
      <dsp:nvSpPr>
        <dsp:cNvPr id="0" name=""/>
        <dsp:cNvSpPr/>
      </dsp:nvSpPr>
      <dsp:spPr>
        <a:xfrm>
          <a:off x="4793715" y="5156182"/>
          <a:ext cx="368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8710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968853" y="5192685"/>
        <a:ext cx="18435" cy="18435"/>
      </dsp:txXfrm>
    </dsp:sp>
    <dsp:sp modelId="{7F5542E8-24EA-4906-8786-317BDC2E15D4}">
      <dsp:nvSpPr>
        <dsp:cNvPr id="0" name=""/>
        <dsp:cNvSpPr/>
      </dsp:nvSpPr>
      <dsp:spPr>
        <a:xfrm>
          <a:off x="2581450" y="3094181"/>
          <a:ext cx="368710" cy="2107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355" y="0"/>
              </a:lnTo>
              <a:lnTo>
                <a:pt x="184355" y="2107721"/>
              </a:lnTo>
              <a:lnTo>
                <a:pt x="368710" y="210772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2712312" y="4094548"/>
        <a:ext cx="106986" cy="106986"/>
      </dsp:txXfrm>
    </dsp:sp>
    <dsp:sp modelId="{F5F85B6E-99C8-4F1D-AF5D-B170488D8D85}">
      <dsp:nvSpPr>
        <dsp:cNvPr id="0" name=""/>
        <dsp:cNvSpPr/>
      </dsp:nvSpPr>
      <dsp:spPr>
        <a:xfrm>
          <a:off x="4793715" y="4453608"/>
          <a:ext cx="368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8710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968853" y="4490111"/>
        <a:ext cx="18435" cy="18435"/>
      </dsp:txXfrm>
    </dsp:sp>
    <dsp:sp modelId="{77ADD770-B364-4B7D-9DA2-E5DADA5AD4C8}">
      <dsp:nvSpPr>
        <dsp:cNvPr id="0" name=""/>
        <dsp:cNvSpPr/>
      </dsp:nvSpPr>
      <dsp:spPr>
        <a:xfrm>
          <a:off x="2581450" y="3094181"/>
          <a:ext cx="368710" cy="1405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355" y="0"/>
              </a:lnTo>
              <a:lnTo>
                <a:pt x="184355" y="1405147"/>
              </a:lnTo>
              <a:lnTo>
                <a:pt x="368710" y="140514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729488" y="3760437"/>
        <a:ext cx="72635" cy="72635"/>
      </dsp:txXfrm>
    </dsp:sp>
    <dsp:sp modelId="{307EB365-2E54-4E05-80E4-732A81077D5C}">
      <dsp:nvSpPr>
        <dsp:cNvPr id="0" name=""/>
        <dsp:cNvSpPr/>
      </dsp:nvSpPr>
      <dsp:spPr>
        <a:xfrm>
          <a:off x="7005980" y="3751034"/>
          <a:ext cx="368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8710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181118" y="3787537"/>
        <a:ext cx="18435" cy="18435"/>
      </dsp:txXfrm>
    </dsp:sp>
    <dsp:sp modelId="{158C0D1A-F39F-42D4-A787-EAA96116EEE8}">
      <dsp:nvSpPr>
        <dsp:cNvPr id="0" name=""/>
        <dsp:cNvSpPr/>
      </dsp:nvSpPr>
      <dsp:spPr>
        <a:xfrm>
          <a:off x="4793715" y="3751034"/>
          <a:ext cx="368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8710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968853" y="3787537"/>
        <a:ext cx="18435" cy="18435"/>
      </dsp:txXfrm>
    </dsp:sp>
    <dsp:sp modelId="{53102B65-1D70-4680-8F5C-89E22131D311}">
      <dsp:nvSpPr>
        <dsp:cNvPr id="0" name=""/>
        <dsp:cNvSpPr/>
      </dsp:nvSpPr>
      <dsp:spPr>
        <a:xfrm>
          <a:off x="2581450" y="3094181"/>
          <a:ext cx="368710" cy="702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355" y="0"/>
              </a:lnTo>
              <a:lnTo>
                <a:pt x="184355" y="702573"/>
              </a:lnTo>
              <a:lnTo>
                <a:pt x="368710" y="70257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745969" y="3425631"/>
        <a:ext cx="39672" cy="39672"/>
      </dsp:txXfrm>
    </dsp:sp>
    <dsp:sp modelId="{85AA6835-392D-4C1B-BFC2-47E06F440950}">
      <dsp:nvSpPr>
        <dsp:cNvPr id="0" name=""/>
        <dsp:cNvSpPr/>
      </dsp:nvSpPr>
      <dsp:spPr>
        <a:xfrm>
          <a:off x="4793715" y="3048460"/>
          <a:ext cx="368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8710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968853" y="3084963"/>
        <a:ext cx="18435" cy="18435"/>
      </dsp:txXfrm>
    </dsp:sp>
    <dsp:sp modelId="{7FB04715-5B05-461D-9FA9-6050137AAC49}">
      <dsp:nvSpPr>
        <dsp:cNvPr id="0" name=""/>
        <dsp:cNvSpPr/>
      </dsp:nvSpPr>
      <dsp:spPr>
        <a:xfrm>
          <a:off x="2581450" y="3048460"/>
          <a:ext cx="368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8710" y="4572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756588" y="3084963"/>
        <a:ext cx="18435" cy="18435"/>
      </dsp:txXfrm>
    </dsp:sp>
    <dsp:sp modelId="{D983204E-6D7A-433F-8871-07F65C674307}">
      <dsp:nvSpPr>
        <dsp:cNvPr id="0" name=""/>
        <dsp:cNvSpPr/>
      </dsp:nvSpPr>
      <dsp:spPr>
        <a:xfrm>
          <a:off x="4793715" y="2345887"/>
          <a:ext cx="368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8710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968853" y="2382389"/>
        <a:ext cx="18435" cy="18435"/>
      </dsp:txXfrm>
    </dsp:sp>
    <dsp:sp modelId="{350078A9-6CDA-4CC6-9555-8AC96D14ED5F}">
      <dsp:nvSpPr>
        <dsp:cNvPr id="0" name=""/>
        <dsp:cNvSpPr/>
      </dsp:nvSpPr>
      <dsp:spPr>
        <a:xfrm>
          <a:off x="2581450" y="2391607"/>
          <a:ext cx="368710" cy="702573"/>
        </a:xfrm>
        <a:custGeom>
          <a:avLst/>
          <a:gdLst/>
          <a:ahLst/>
          <a:cxnLst/>
          <a:rect l="0" t="0" r="0" b="0"/>
          <a:pathLst>
            <a:path>
              <a:moveTo>
                <a:pt x="0" y="702573"/>
              </a:moveTo>
              <a:lnTo>
                <a:pt x="184355" y="702573"/>
              </a:lnTo>
              <a:lnTo>
                <a:pt x="184355" y="0"/>
              </a:lnTo>
              <a:lnTo>
                <a:pt x="368710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745969" y="2723057"/>
        <a:ext cx="39672" cy="39672"/>
      </dsp:txXfrm>
    </dsp:sp>
    <dsp:sp modelId="{0D7D2400-3A2D-4DAA-903E-197D2B847756}">
      <dsp:nvSpPr>
        <dsp:cNvPr id="0" name=""/>
        <dsp:cNvSpPr/>
      </dsp:nvSpPr>
      <dsp:spPr>
        <a:xfrm>
          <a:off x="4793715" y="1643313"/>
          <a:ext cx="368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8710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968853" y="1679815"/>
        <a:ext cx="18435" cy="18435"/>
      </dsp:txXfrm>
    </dsp:sp>
    <dsp:sp modelId="{E9212E7D-1E5B-4967-A92A-B317C29410C9}">
      <dsp:nvSpPr>
        <dsp:cNvPr id="0" name=""/>
        <dsp:cNvSpPr/>
      </dsp:nvSpPr>
      <dsp:spPr>
        <a:xfrm>
          <a:off x="2581450" y="1689033"/>
          <a:ext cx="368710" cy="1405147"/>
        </a:xfrm>
        <a:custGeom>
          <a:avLst/>
          <a:gdLst/>
          <a:ahLst/>
          <a:cxnLst/>
          <a:rect l="0" t="0" r="0" b="0"/>
          <a:pathLst>
            <a:path>
              <a:moveTo>
                <a:pt x="0" y="1405147"/>
              </a:moveTo>
              <a:lnTo>
                <a:pt x="184355" y="1405147"/>
              </a:lnTo>
              <a:lnTo>
                <a:pt x="184355" y="0"/>
              </a:lnTo>
              <a:lnTo>
                <a:pt x="368710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729488" y="2355289"/>
        <a:ext cx="72635" cy="72635"/>
      </dsp:txXfrm>
    </dsp:sp>
    <dsp:sp modelId="{80BDC35D-2C03-4C73-90EE-48FDE364BDAE}">
      <dsp:nvSpPr>
        <dsp:cNvPr id="0" name=""/>
        <dsp:cNvSpPr/>
      </dsp:nvSpPr>
      <dsp:spPr>
        <a:xfrm>
          <a:off x="7005980" y="940739"/>
          <a:ext cx="368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8710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181118" y="977241"/>
        <a:ext cx="18435" cy="18435"/>
      </dsp:txXfrm>
    </dsp:sp>
    <dsp:sp modelId="{4AE7DAC0-13BF-4A30-B2EF-EC479C18479E}">
      <dsp:nvSpPr>
        <dsp:cNvPr id="0" name=""/>
        <dsp:cNvSpPr/>
      </dsp:nvSpPr>
      <dsp:spPr>
        <a:xfrm>
          <a:off x="4793715" y="940739"/>
          <a:ext cx="368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8710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968853" y="977241"/>
        <a:ext cx="18435" cy="18435"/>
      </dsp:txXfrm>
    </dsp:sp>
    <dsp:sp modelId="{690F1C40-EA0B-4882-8E51-0E372CCA6078}">
      <dsp:nvSpPr>
        <dsp:cNvPr id="0" name=""/>
        <dsp:cNvSpPr/>
      </dsp:nvSpPr>
      <dsp:spPr>
        <a:xfrm>
          <a:off x="2581450" y="986459"/>
          <a:ext cx="368710" cy="2107721"/>
        </a:xfrm>
        <a:custGeom>
          <a:avLst/>
          <a:gdLst/>
          <a:ahLst/>
          <a:cxnLst/>
          <a:rect l="0" t="0" r="0" b="0"/>
          <a:pathLst>
            <a:path>
              <a:moveTo>
                <a:pt x="0" y="2107721"/>
              </a:moveTo>
              <a:lnTo>
                <a:pt x="184355" y="2107721"/>
              </a:lnTo>
              <a:lnTo>
                <a:pt x="184355" y="0"/>
              </a:lnTo>
              <a:lnTo>
                <a:pt x="368710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2712312" y="1986826"/>
        <a:ext cx="106986" cy="106986"/>
      </dsp:txXfrm>
    </dsp:sp>
    <dsp:sp modelId="{F6E39C72-1CF0-4BCD-8471-D7D818870C39}">
      <dsp:nvSpPr>
        <dsp:cNvPr id="0" name=""/>
        <dsp:cNvSpPr/>
      </dsp:nvSpPr>
      <dsp:spPr>
        <a:xfrm>
          <a:off x="4793715" y="238165"/>
          <a:ext cx="368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8710" y="4572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968853" y="274667"/>
        <a:ext cx="18435" cy="18435"/>
      </dsp:txXfrm>
    </dsp:sp>
    <dsp:sp modelId="{D523CBFA-B293-4CA1-AB97-DA4C94ACE08B}">
      <dsp:nvSpPr>
        <dsp:cNvPr id="0" name=""/>
        <dsp:cNvSpPr/>
      </dsp:nvSpPr>
      <dsp:spPr>
        <a:xfrm>
          <a:off x="2581450" y="283885"/>
          <a:ext cx="368710" cy="2810295"/>
        </a:xfrm>
        <a:custGeom>
          <a:avLst/>
          <a:gdLst/>
          <a:ahLst/>
          <a:cxnLst/>
          <a:rect l="0" t="0" r="0" b="0"/>
          <a:pathLst>
            <a:path>
              <a:moveTo>
                <a:pt x="0" y="2810295"/>
              </a:moveTo>
              <a:lnTo>
                <a:pt x="184355" y="2810295"/>
              </a:lnTo>
              <a:lnTo>
                <a:pt x="184355" y="0"/>
              </a:lnTo>
              <a:lnTo>
                <a:pt x="368710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2694946" y="1618173"/>
        <a:ext cx="141719" cy="141719"/>
      </dsp:txXfrm>
    </dsp:sp>
    <dsp:sp modelId="{C427A545-7641-4E00-A245-0AD85EA668AB}">
      <dsp:nvSpPr>
        <dsp:cNvPr id="0" name=""/>
        <dsp:cNvSpPr/>
      </dsp:nvSpPr>
      <dsp:spPr>
        <a:xfrm rot="16200000">
          <a:off x="821317" y="2813151"/>
          <a:ext cx="2958206" cy="5620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/>
            <a:t>Ostatní</a:t>
          </a:r>
        </a:p>
      </dsp:txBody>
      <dsp:txXfrm>
        <a:off x="821317" y="2813151"/>
        <a:ext cx="2958206" cy="562059"/>
      </dsp:txXfrm>
    </dsp:sp>
    <dsp:sp modelId="{FC051944-E610-49FD-BF93-D7880A825F22}">
      <dsp:nvSpPr>
        <dsp:cNvPr id="0" name=""/>
        <dsp:cNvSpPr/>
      </dsp:nvSpPr>
      <dsp:spPr>
        <a:xfrm>
          <a:off x="2950161" y="2855"/>
          <a:ext cx="1843554" cy="5620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třídní klima</a:t>
          </a:r>
        </a:p>
      </dsp:txBody>
      <dsp:txXfrm>
        <a:off x="2950161" y="2855"/>
        <a:ext cx="1843554" cy="562059"/>
      </dsp:txXfrm>
    </dsp:sp>
    <dsp:sp modelId="{0F1C8798-61B3-446E-95A9-3D4CF495FBC4}">
      <dsp:nvSpPr>
        <dsp:cNvPr id="0" name=""/>
        <dsp:cNvSpPr/>
      </dsp:nvSpPr>
      <dsp:spPr>
        <a:xfrm>
          <a:off x="5162426" y="2855"/>
          <a:ext cx="1843554" cy="5620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TDZ, SVP, ACET, </a:t>
          </a:r>
        </a:p>
      </dsp:txBody>
      <dsp:txXfrm>
        <a:off x="5162426" y="2855"/>
        <a:ext cx="1843554" cy="562059"/>
      </dsp:txXfrm>
    </dsp:sp>
    <dsp:sp modelId="{B004C9FE-0FEE-4124-9092-3B269840305B}">
      <dsp:nvSpPr>
        <dsp:cNvPr id="0" name=""/>
        <dsp:cNvSpPr/>
      </dsp:nvSpPr>
      <dsp:spPr>
        <a:xfrm>
          <a:off x="2950161" y="705429"/>
          <a:ext cx="1843554" cy="5620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kariérní poradenství</a:t>
          </a:r>
        </a:p>
      </dsp:txBody>
      <dsp:txXfrm>
        <a:off x="2950161" y="705429"/>
        <a:ext cx="1843554" cy="562059"/>
      </dsp:txXfrm>
    </dsp:sp>
    <dsp:sp modelId="{FCCA8824-37CF-43BB-B8D8-51F033CEFB16}">
      <dsp:nvSpPr>
        <dsp:cNvPr id="0" name=""/>
        <dsp:cNvSpPr/>
      </dsp:nvSpPr>
      <dsp:spPr>
        <a:xfrm>
          <a:off x="5162426" y="705429"/>
          <a:ext cx="1843554" cy="5620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ÚP</a:t>
          </a:r>
        </a:p>
      </dsp:txBody>
      <dsp:txXfrm>
        <a:off x="5162426" y="705429"/>
        <a:ext cx="1843554" cy="562059"/>
      </dsp:txXfrm>
    </dsp:sp>
    <dsp:sp modelId="{2591B60B-F5CC-472B-91B1-622ADEA33892}">
      <dsp:nvSpPr>
        <dsp:cNvPr id="0" name=""/>
        <dsp:cNvSpPr/>
      </dsp:nvSpPr>
      <dsp:spPr>
        <a:xfrm>
          <a:off x="7374691" y="705429"/>
          <a:ext cx="1843554" cy="5620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PPP (zejména u žáků se  spec.vzděl.potřebami)</a:t>
          </a:r>
        </a:p>
      </dsp:txBody>
      <dsp:txXfrm>
        <a:off x="7374691" y="705429"/>
        <a:ext cx="1843554" cy="562059"/>
      </dsp:txXfrm>
    </dsp:sp>
    <dsp:sp modelId="{3663A6D3-4775-436E-BA76-39AF6E648121}">
      <dsp:nvSpPr>
        <dsp:cNvPr id="0" name=""/>
        <dsp:cNvSpPr/>
      </dsp:nvSpPr>
      <dsp:spPr>
        <a:xfrm>
          <a:off x="2950161" y="1408003"/>
          <a:ext cx="1843554" cy="5620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sexuální identita</a:t>
          </a:r>
        </a:p>
      </dsp:txBody>
      <dsp:txXfrm>
        <a:off x="2950161" y="1408003"/>
        <a:ext cx="1843554" cy="562059"/>
      </dsp:txXfrm>
    </dsp:sp>
    <dsp:sp modelId="{996F7915-82A8-44C3-8221-AD6CA5AFB64B}">
      <dsp:nvSpPr>
        <dsp:cNvPr id="0" name=""/>
        <dsp:cNvSpPr/>
      </dsp:nvSpPr>
      <dsp:spPr>
        <a:xfrm>
          <a:off x="5162426" y="1408003"/>
          <a:ext cx="1843554" cy="5620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klinický psycholog, DPA</a:t>
          </a:r>
        </a:p>
      </dsp:txBody>
      <dsp:txXfrm>
        <a:off x="5162426" y="1408003"/>
        <a:ext cx="1843554" cy="562059"/>
      </dsp:txXfrm>
    </dsp:sp>
    <dsp:sp modelId="{FB716C27-182F-463F-94C1-3B78826EF9C1}">
      <dsp:nvSpPr>
        <dsp:cNvPr id="0" name=""/>
        <dsp:cNvSpPr/>
      </dsp:nvSpPr>
      <dsp:spPr>
        <a:xfrm>
          <a:off x="2950161" y="2110577"/>
          <a:ext cx="1843554" cy="5620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traumatický zážitek </a:t>
          </a:r>
          <a:br>
            <a:rPr lang="cs-CZ" sz="1200" kern="1200"/>
          </a:br>
          <a:r>
            <a:rPr lang="cs-CZ" sz="1200" kern="1200"/>
            <a:t>(autonehoda, úmrtí...)</a:t>
          </a:r>
        </a:p>
      </dsp:txBody>
      <dsp:txXfrm>
        <a:off x="2950161" y="2110577"/>
        <a:ext cx="1843554" cy="562059"/>
      </dsp:txXfrm>
    </dsp:sp>
    <dsp:sp modelId="{2F530122-ABBD-4A47-AA27-BB28A7C1F208}">
      <dsp:nvSpPr>
        <dsp:cNvPr id="0" name=""/>
        <dsp:cNvSpPr/>
      </dsp:nvSpPr>
      <dsp:spPr>
        <a:xfrm>
          <a:off x="5162426" y="2110577"/>
          <a:ext cx="1843554" cy="5620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CKI</a:t>
          </a:r>
        </a:p>
      </dsp:txBody>
      <dsp:txXfrm>
        <a:off x="5162426" y="2110577"/>
        <a:ext cx="1843554" cy="562059"/>
      </dsp:txXfrm>
    </dsp:sp>
    <dsp:sp modelId="{D68F5FED-EF30-423F-AD3C-A42AB8B5D764}">
      <dsp:nvSpPr>
        <dsp:cNvPr id="0" name=""/>
        <dsp:cNvSpPr/>
      </dsp:nvSpPr>
      <dsp:spPr>
        <a:xfrm>
          <a:off x="2950161" y="2813151"/>
          <a:ext cx="1843554" cy="5620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náročné rodinné situace (před/rozvodová, pěstounská péče)</a:t>
          </a:r>
        </a:p>
      </dsp:txBody>
      <dsp:txXfrm>
        <a:off x="2950161" y="2813151"/>
        <a:ext cx="1843554" cy="562059"/>
      </dsp:txXfrm>
    </dsp:sp>
    <dsp:sp modelId="{38CB5AA4-7AB3-4307-BBAB-17F7ACA27D8D}">
      <dsp:nvSpPr>
        <dsp:cNvPr id="0" name=""/>
        <dsp:cNvSpPr/>
      </dsp:nvSpPr>
      <dsp:spPr>
        <a:xfrm>
          <a:off x="5162426" y="2813151"/>
          <a:ext cx="1843554" cy="5620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OSPOD, Centrum psyychosociálních služeb, CKI, Rozum a cit</a:t>
          </a:r>
          <a:endParaRPr lang="cs-CZ" sz="1200" kern="1200" dirty="0"/>
        </a:p>
      </dsp:txBody>
      <dsp:txXfrm>
        <a:off x="5162426" y="2813151"/>
        <a:ext cx="1843554" cy="562059"/>
      </dsp:txXfrm>
    </dsp:sp>
    <dsp:sp modelId="{51FDDA7F-C3C2-450F-AEDA-DB31DA8E617C}">
      <dsp:nvSpPr>
        <dsp:cNvPr id="0" name=""/>
        <dsp:cNvSpPr/>
      </dsp:nvSpPr>
      <dsp:spPr>
        <a:xfrm>
          <a:off x="2950161" y="3515725"/>
          <a:ext cx="1843554" cy="5620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obtížné životní podmínky</a:t>
          </a:r>
        </a:p>
      </dsp:txBody>
      <dsp:txXfrm>
        <a:off x="2950161" y="3515725"/>
        <a:ext cx="1843554" cy="562059"/>
      </dsp:txXfrm>
    </dsp:sp>
    <dsp:sp modelId="{3B18D2FC-B3DF-4802-8840-ACBCA8BA46C6}">
      <dsp:nvSpPr>
        <dsp:cNvPr id="0" name=""/>
        <dsp:cNvSpPr/>
      </dsp:nvSpPr>
      <dsp:spPr>
        <a:xfrm>
          <a:off x="5162426" y="3515725"/>
          <a:ext cx="1843554" cy="5620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Maják, Domek, Kopretina, Archa, Prostor (Klubus, Kotelna)</a:t>
          </a:r>
          <a:endParaRPr lang="cs-CZ" sz="1200" kern="1200" dirty="0"/>
        </a:p>
      </dsp:txBody>
      <dsp:txXfrm>
        <a:off x="5162426" y="3515725"/>
        <a:ext cx="1843554" cy="562059"/>
      </dsp:txXfrm>
    </dsp:sp>
    <dsp:sp modelId="{B3824F5F-B92E-4B91-A7D9-1E10AE76391F}">
      <dsp:nvSpPr>
        <dsp:cNvPr id="0" name=""/>
        <dsp:cNvSpPr/>
      </dsp:nvSpPr>
      <dsp:spPr>
        <a:xfrm>
          <a:off x="7374691" y="3515725"/>
          <a:ext cx="1843554" cy="5620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PPP</a:t>
          </a:r>
        </a:p>
      </dsp:txBody>
      <dsp:txXfrm>
        <a:off x="7374691" y="3515725"/>
        <a:ext cx="1843554" cy="562059"/>
      </dsp:txXfrm>
    </dsp:sp>
    <dsp:sp modelId="{3F375E94-5795-4A07-A46C-0223FB50251B}">
      <dsp:nvSpPr>
        <dsp:cNvPr id="0" name=""/>
        <dsp:cNvSpPr/>
      </dsp:nvSpPr>
      <dsp:spPr>
        <a:xfrm>
          <a:off x="2950161" y="4218299"/>
          <a:ext cx="1843554" cy="5620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somatický zdravotní stav (nutná aplikace léků apod.)</a:t>
          </a:r>
        </a:p>
      </dsp:txBody>
      <dsp:txXfrm>
        <a:off x="2950161" y="4218299"/>
        <a:ext cx="1843554" cy="562059"/>
      </dsp:txXfrm>
    </dsp:sp>
    <dsp:sp modelId="{33E0CE31-2F7F-43E8-8863-B82780809ACD}">
      <dsp:nvSpPr>
        <dsp:cNvPr id="0" name=""/>
        <dsp:cNvSpPr/>
      </dsp:nvSpPr>
      <dsp:spPr>
        <a:xfrm>
          <a:off x="5162426" y="4218299"/>
          <a:ext cx="1843554" cy="5620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SC domácí péče</a:t>
          </a:r>
        </a:p>
      </dsp:txBody>
      <dsp:txXfrm>
        <a:off x="5162426" y="4218299"/>
        <a:ext cx="1843554" cy="562059"/>
      </dsp:txXfrm>
    </dsp:sp>
    <dsp:sp modelId="{4EF7663A-4631-4913-992C-D5A076FA8057}">
      <dsp:nvSpPr>
        <dsp:cNvPr id="0" name=""/>
        <dsp:cNvSpPr/>
      </dsp:nvSpPr>
      <dsp:spPr>
        <a:xfrm>
          <a:off x="2950161" y="4920873"/>
          <a:ext cx="1843554" cy="5620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školní zralost (OŠD, předčasný nástup)</a:t>
          </a:r>
        </a:p>
      </dsp:txBody>
      <dsp:txXfrm>
        <a:off x="2950161" y="4920873"/>
        <a:ext cx="1843554" cy="562059"/>
      </dsp:txXfrm>
    </dsp:sp>
    <dsp:sp modelId="{91C085F1-3DDA-403D-A5CC-C2E8A4143F07}">
      <dsp:nvSpPr>
        <dsp:cNvPr id="0" name=""/>
        <dsp:cNvSpPr/>
      </dsp:nvSpPr>
      <dsp:spPr>
        <a:xfrm>
          <a:off x="5162426" y="4920873"/>
          <a:ext cx="1843554" cy="5620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PPP</a:t>
          </a:r>
        </a:p>
      </dsp:txBody>
      <dsp:txXfrm>
        <a:off x="5162426" y="4920873"/>
        <a:ext cx="1843554" cy="562059"/>
      </dsp:txXfrm>
    </dsp:sp>
    <dsp:sp modelId="{D6C46212-D7F4-4582-8A07-CE15DAD491D0}">
      <dsp:nvSpPr>
        <dsp:cNvPr id="0" name=""/>
        <dsp:cNvSpPr/>
      </dsp:nvSpPr>
      <dsp:spPr>
        <a:xfrm>
          <a:off x="7374691" y="4920873"/>
          <a:ext cx="1843554" cy="5620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ev. SPC</a:t>
          </a:r>
        </a:p>
      </dsp:txBody>
      <dsp:txXfrm>
        <a:off x="7374691" y="4920873"/>
        <a:ext cx="1843554" cy="562059"/>
      </dsp:txXfrm>
    </dsp:sp>
    <dsp:sp modelId="{641E726B-330F-4A7F-BD57-30BC208709F2}">
      <dsp:nvSpPr>
        <dsp:cNvPr id="0" name=""/>
        <dsp:cNvSpPr/>
      </dsp:nvSpPr>
      <dsp:spPr>
        <a:xfrm>
          <a:off x="2950161" y="5623447"/>
          <a:ext cx="1843554" cy="5620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psychospirituální krize</a:t>
          </a:r>
        </a:p>
      </dsp:txBody>
      <dsp:txXfrm>
        <a:off x="2950161" y="5623447"/>
        <a:ext cx="1843554" cy="562059"/>
      </dsp:txXfrm>
    </dsp:sp>
    <dsp:sp modelId="{5FDDEEA5-301E-41D0-AEAB-8F9142F8A010}">
      <dsp:nvSpPr>
        <dsp:cNvPr id="0" name=""/>
        <dsp:cNvSpPr/>
      </dsp:nvSpPr>
      <dsp:spPr>
        <a:xfrm>
          <a:off x="5162426" y="5623447"/>
          <a:ext cx="1843554" cy="5620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DIABASIS</a:t>
          </a:r>
        </a:p>
      </dsp:txBody>
      <dsp:txXfrm>
        <a:off x="5162426" y="5623447"/>
        <a:ext cx="1843554" cy="562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9768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usevnizdravi@zskamenka.cz" TargetMode="External"/><Relationship Id="rId2" Type="http://schemas.openxmlformats.org/officeDocument/2006/relationships/hyperlink" Target="mailto:dusevnizdravi@zszruc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utnahora@pppsk.cz" TargetMode="External"/><Relationship Id="rId4" Type="http://schemas.openxmlformats.org/officeDocument/2006/relationships/hyperlink" Target="https://pppsk.cz/zadost-o-vysetreni.ph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87" y="6350"/>
            <a:ext cx="12190597" cy="68516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584357" y="2128431"/>
            <a:ext cx="7211134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2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Mapa podpůrné    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2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sítě v regionu</a:t>
            </a:r>
            <a:endParaRPr lang="cs-CZ" sz="3200" dirty="0">
              <a:solidFill>
                <a:schemeClr val="dk1"/>
              </a:solidFill>
              <a:latin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3200" dirty="0">
              <a:solidFill>
                <a:schemeClr val="dk1"/>
              </a:solidFill>
              <a:latin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3200" dirty="0">
              <a:solidFill>
                <a:schemeClr val="dk1"/>
              </a:solidFill>
              <a:latin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dirty="0">
                <a:solidFill>
                  <a:schemeClr val="dk1"/>
                </a:solidFill>
                <a:latin typeface="Corbel"/>
                <a:sym typeface="Corbel"/>
              </a:rPr>
              <a:t>Martina Skalníková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dirty="0">
                <a:solidFill>
                  <a:schemeClr val="dk1"/>
                </a:solidFill>
                <a:latin typeface="Corbel"/>
                <a:sym typeface="Corbel"/>
              </a:rPr>
              <a:t>PPP SK – pracoviště Kutná Hora</a:t>
            </a:r>
            <a:endParaRPr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68327485"/>
              </p:ext>
            </p:extLst>
          </p:nvPr>
        </p:nvGraphicFramePr>
        <p:xfrm>
          <a:off x="1320799" y="261257"/>
          <a:ext cx="10542650" cy="6448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9258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00868281"/>
              </p:ext>
            </p:extLst>
          </p:nvPr>
        </p:nvGraphicFramePr>
        <p:xfrm>
          <a:off x="2941124" y="441036"/>
          <a:ext cx="10058399" cy="5975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6204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23079833"/>
              </p:ext>
            </p:extLst>
          </p:nvPr>
        </p:nvGraphicFramePr>
        <p:xfrm>
          <a:off x="2122103" y="334819"/>
          <a:ext cx="11237637" cy="618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2193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06" y="207461"/>
            <a:ext cx="10515600" cy="1325563"/>
          </a:xfrm>
        </p:spPr>
        <p:txBody>
          <a:bodyPr/>
          <a:lstStyle/>
          <a:p>
            <a:r>
              <a:rPr lang="cs-CZ" dirty="0"/>
              <a:t>¨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199" y="1901793"/>
            <a:ext cx="10515600" cy="4351338"/>
          </a:xfrm>
        </p:spPr>
        <p:txBody>
          <a:bodyPr/>
          <a:lstStyle/>
          <a:p>
            <a:pPr marL="114300" indent="0">
              <a:buNone/>
            </a:pPr>
            <a:r>
              <a:rPr lang="cs-CZ" dirty="0"/>
              <a:t>Pracovní </a:t>
            </a:r>
            <a:r>
              <a:rPr lang="cs-CZ"/>
              <a:t>verze – Rozcestník 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301880"/>
              </p:ext>
            </p:extLst>
          </p:nvPr>
        </p:nvGraphicFramePr>
        <p:xfrm>
          <a:off x="114300" y="2586036"/>
          <a:ext cx="11930063" cy="406450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931880">
                  <a:extLst>
                    <a:ext uri="{9D8B030D-6E8A-4147-A177-3AD203B41FA5}">
                      <a16:colId xmlns:a16="http://schemas.microsoft.com/office/drawing/2014/main" val="953221181"/>
                    </a:ext>
                  </a:extLst>
                </a:gridCol>
                <a:gridCol w="3811570">
                  <a:extLst>
                    <a:ext uri="{9D8B030D-6E8A-4147-A177-3AD203B41FA5}">
                      <a16:colId xmlns:a16="http://schemas.microsoft.com/office/drawing/2014/main" val="2647946843"/>
                    </a:ext>
                  </a:extLst>
                </a:gridCol>
                <a:gridCol w="4367252">
                  <a:extLst>
                    <a:ext uri="{9D8B030D-6E8A-4147-A177-3AD203B41FA5}">
                      <a16:colId xmlns:a16="http://schemas.microsoft.com/office/drawing/2014/main" val="2551131735"/>
                    </a:ext>
                  </a:extLst>
                </a:gridCol>
                <a:gridCol w="2819361">
                  <a:extLst>
                    <a:ext uri="{9D8B030D-6E8A-4147-A177-3AD203B41FA5}">
                      <a16:colId xmlns:a16="http://schemas.microsoft.com/office/drawing/2014/main" val="3133386787"/>
                    </a:ext>
                  </a:extLst>
                </a:gridCol>
              </a:tblGrid>
              <a:tr h="425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zařízení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Odborné zaměření poskytovaných služeb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Poskytované služby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Kontaktní informace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337123"/>
                  </a:ext>
                </a:extLst>
              </a:tr>
              <a:tr h="1845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TDZ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Pečuje o duševní zdraví a </a:t>
                      </a:r>
                      <a:r>
                        <a:rPr lang="cs-CZ" sz="1400" dirty="0" err="1">
                          <a:effectLst/>
                        </a:rPr>
                        <a:t>wellbeing</a:t>
                      </a:r>
                      <a:r>
                        <a:rPr lang="cs-CZ" sz="1400" dirty="0">
                          <a:effectLst/>
                        </a:rPr>
                        <a:t> dětí, rodičů a pedagogů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>
                          <a:effectLst/>
                        </a:rPr>
                        <a:t>Individuální, rodinné poradenství a terapie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>
                          <a:effectLst/>
                        </a:rPr>
                        <a:t>Podpůrná sociální práce s rodinami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>
                          <a:effectLst/>
                        </a:rPr>
                        <a:t>Práce s třídním kolektivem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>
                          <a:effectLst/>
                        </a:rPr>
                        <a:t>Podpůrné konzultace pro pedagogy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sng">
                          <a:effectLst/>
                        </a:rPr>
                        <a:t>Tým ve Zruči n.S.:</a:t>
                      </a:r>
                      <a:endParaRPr lang="cs-CZ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Tel.: 725 322 642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Mail: </a:t>
                      </a:r>
                      <a:r>
                        <a:rPr lang="cs-CZ" sz="1200" u="sng">
                          <a:effectLst/>
                          <a:hlinkClick r:id="rId2"/>
                        </a:rPr>
                        <a:t>dusevnizdravi@zszruc.cz</a:t>
                      </a:r>
                      <a:endParaRPr lang="cs-CZ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sng">
                          <a:effectLst/>
                        </a:rPr>
                        <a:t>Tým v Kutné Hoře:</a:t>
                      </a:r>
                      <a:endParaRPr lang="cs-CZ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Tel.: 725 164 586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Mail: </a:t>
                      </a:r>
                      <a:r>
                        <a:rPr lang="cs-CZ" sz="1200" u="sng">
                          <a:effectLst/>
                          <a:hlinkClick r:id="rId3"/>
                        </a:rPr>
                        <a:t>dusevnizdravi@zskamenka.cz</a:t>
                      </a:r>
                      <a:endParaRPr lang="cs-CZ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www: dusevnizdraviprodeti.cz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6400005"/>
                  </a:ext>
                </a:extLst>
              </a:tr>
              <a:tr h="1793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PPP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Řeší výchovné a výukové problémy dětí předškolního, školního a adolescentního věku.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Pečuje o děti se speciálními vzdělávacími potřebami.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Podílí se na prevenci rizikového chování.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dirty="0">
                          <a:effectLst/>
                        </a:rPr>
                        <a:t>Psychologická a speciálně pedagogická diagnostika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dirty="0">
                          <a:effectLst/>
                        </a:rPr>
                        <a:t>Nastavování podpůrných opatření 2.- 4. stupně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dirty="0">
                          <a:effectLst/>
                        </a:rPr>
                        <a:t>Následná péče (reedukace, terapie, psychologické poradenství)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400" dirty="0">
                          <a:effectLst/>
                        </a:rPr>
                        <a:t>Metodická podpora pedagogů včetně členů ŠPP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PPP SK – pracoviště Kutná Hora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Jakubská 83, Kutná Hora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Tel: 327 311 362; 731 417 146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cs-CZ" sz="1200" dirty="0">
                          <a:effectLst/>
                        </a:rPr>
                        <a:t>Objednání: </a:t>
                      </a:r>
                      <a:r>
                        <a:rPr lang="cs-CZ" sz="1200" u="sng" kern="1800" dirty="0">
                          <a:effectLst/>
                          <a:hlinkClick r:id="rId4"/>
                        </a:rPr>
                        <a:t>https://pppsk.cz/zadost-o-vysetreni.php</a:t>
                      </a:r>
                      <a:endParaRPr lang="cs-CZ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Mail: </a:t>
                      </a:r>
                      <a:r>
                        <a:rPr lang="cs-CZ" sz="1200" u="sng" dirty="0">
                          <a:effectLst/>
                          <a:hlinkClick r:id="rId5"/>
                        </a:rPr>
                        <a:t>kutnahora@pppsk.cz</a:t>
                      </a:r>
                      <a:endParaRPr lang="cs-CZ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www.ppp-kutnahora.webnode.cz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2649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21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5184" y="0"/>
            <a:ext cx="12190597" cy="68516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838200" y="2926079"/>
            <a:ext cx="6503100" cy="3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s-CZ" dirty="0"/>
          </a:p>
          <a:p>
            <a:pPr marL="635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s-CZ" dirty="0"/>
          </a:p>
          <a:p>
            <a:pPr marL="635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s-CZ" dirty="0"/>
          </a:p>
          <a:p>
            <a:pPr marL="635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s-CZ" dirty="0"/>
          </a:p>
          <a:p>
            <a:pPr marL="635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s-CZ" dirty="0"/>
          </a:p>
          <a:p>
            <a:pPr marL="635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s-CZ" dirty="0"/>
          </a:p>
          <a:p>
            <a:pPr marL="635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dirty="0"/>
              <a:t>                               Děkuji za pozornost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cs-CZ" i="1" dirty="0"/>
          </a:p>
          <a:p>
            <a:pPr marL="114300" indent="0">
              <a:buNone/>
            </a:pPr>
            <a:endParaRPr lang="cs-CZ" i="1" dirty="0"/>
          </a:p>
          <a:p>
            <a:pPr marL="114300" indent="0">
              <a:buNone/>
            </a:pPr>
            <a:endParaRPr lang="cs-CZ" i="1" dirty="0"/>
          </a:p>
          <a:p>
            <a:pPr marL="114300" indent="0">
              <a:buNone/>
            </a:pPr>
            <a:endParaRPr lang="cs-CZ" i="1" dirty="0"/>
          </a:p>
          <a:p>
            <a:pPr marL="114300" indent="0">
              <a:buNone/>
            </a:pPr>
            <a:r>
              <a:rPr lang="cs-CZ" i="1" dirty="0"/>
              <a:t> „Při pochybnostech vycházejte z dobra.“</a:t>
            </a:r>
          </a:p>
          <a:p>
            <a:pPr marL="114300" indent="0">
              <a:buNone/>
            </a:pPr>
            <a:r>
              <a:rPr lang="cs-CZ" i="1" dirty="0" err="1"/>
              <a:t>Rutger</a:t>
            </a:r>
            <a:r>
              <a:rPr lang="cs-CZ" i="1" dirty="0"/>
              <a:t> BREGMAN, novinář (LIDSTVO - Dějiny naděje)</a:t>
            </a:r>
            <a:r>
              <a:rPr lang="cs-CZ" cap="all" dirty="0"/>
              <a:t> </a:t>
            </a:r>
            <a:endParaRPr lang="cs-CZ" dirty="0"/>
          </a:p>
          <a:p>
            <a:pPr marL="11430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01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086" y="1706880"/>
            <a:ext cx="7837714" cy="5151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51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Caribbean Airlines in St. Vincent - Airlines-Airport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11" y="1756229"/>
            <a:ext cx="8845732" cy="4878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6397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36" y="1588610"/>
            <a:ext cx="9079346" cy="483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0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apa tratí | České dráh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63" y="1471613"/>
            <a:ext cx="6746500" cy="4791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67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295" y="1664764"/>
            <a:ext cx="8809483" cy="47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7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708891" y="1491014"/>
            <a:ext cx="10515600" cy="4802910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cs-CZ" sz="3600" dirty="0"/>
              <a:t>                        Mapa první pomoci ve škole</a:t>
            </a:r>
          </a:p>
          <a:p>
            <a:pPr marL="114300" lvl="0" indent="0" algn="ctr">
              <a:buNone/>
            </a:pPr>
            <a:r>
              <a:rPr lang="cs-CZ" sz="1600" dirty="0"/>
              <a:t>(</a:t>
            </a:r>
            <a:r>
              <a:rPr lang="cs-CZ" sz="1600" dirty="0" err="1"/>
              <a:t>vyhl</a:t>
            </a:r>
            <a:r>
              <a:rPr lang="cs-CZ" sz="1600" dirty="0"/>
              <a:t>. 72/2005 Sb.; Zapletalová, Mrázková: Metodika pro nastavování podpůrných opatření ve školách ve spolupráci se školskými poradenskými zařízeními)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73213411"/>
              </p:ext>
            </p:extLst>
          </p:nvPr>
        </p:nvGraphicFramePr>
        <p:xfrm>
          <a:off x="3058853" y="2280062"/>
          <a:ext cx="6144524" cy="457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775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C:\Users\Uživatel\Pictures\IMG-20200719-WA00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478" y="427124"/>
            <a:ext cx="4069830" cy="6059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7689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">
      <a:dk1>
        <a:srgbClr val="000000"/>
      </a:dk1>
      <a:lt1>
        <a:srgbClr val="FFFFFF"/>
      </a:lt1>
      <a:dk2>
        <a:srgbClr val="111313"/>
      </a:dk2>
      <a:lt2>
        <a:srgbClr val="E7E6E6"/>
      </a:lt2>
      <a:accent1>
        <a:srgbClr val="9BCCED"/>
      </a:accent1>
      <a:accent2>
        <a:srgbClr val="DEB3D2"/>
      </a:accent2>
      <a:accent3>
        <a:srgbClr val="A5A5A5"/>
      </a:accent3>
      <a:accent4>
        <a:srgbClr val="C36916"/>
      </a:accent4>
      <a:accent5>
        <a:srgbClr val="76C2E3"/>
      </a:accent5>
      <a:accent6>
        <a:srgbClr val="DDDF96"/>
      </a:accent6>
      <a:hlink>
        <a:srgbClr val="3885A5"/>
      </a:hlink>
      <a:folHlink>
        <a:srgbClr val="7847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538</Words>
  <Application>Microsoft Macintosh PowerPoint</Application>
  <PresentationFormat>Širokoúhlá obrazovka</PresentationFormat>
  <Paragraphs>137</Paragraphs>
  <Slides>14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Corbel</vt:lpstr>
      <vt:lpstr>Calibri</vt:lpstr>
      <vt:lpstr>Arial</vt:lpstr>
      <vt:lpstr>Symbol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¨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Kmínková</dc:creator>
  <cp:lastModifiedBy>Lenka Beznoskova</cp:lastModifiedBy>
  <cp:revision>44</cp:revision>
  <dcterms:created xsi:type="dcterms:W3CDTF">2021-10-04T17:39:41Z</dcterms:created>
  <dcterms:modified xsi:type="dcterms:W3CDTF">2022-11-01T04:25:50Z</dcterms:modified>
</cp:coreProperties>
</file>